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notesMasterIdLst>
    <p:notesMasterId r:id="rId20"/>
  </p:notesMasterIdLst>
  <p:sldIdLst>
    <p:sldId id="257" r:id="rId2"/>
    <p:sldId id="261" r:id="rId3"/>
    <p:sldId id="268" r:id="rId4"/>
    <p:sldId id="258" r:id="rId5"/>
    <p:sldId id="259" r:id="rId6"/>
    <p:sldId id="260" r:id="rId7"/>
    <p:sldId id="262" r:id="rId8"/>
    <p:sldId id="265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7" r:id="rId17"/>
    <p:sldId id="264" r:id="rId18"/>
    <p:sldId id="263" r:id="rId1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17384573 Leon Harmon" initials="CH" lastIdx="1" clrIdx="0">
    <p:extLst>
      <p:ext uri="{19B8F6BF-5375-455C-9EA6-DF929625EA0E}">
        <p15:presenceInfo xmlns:p15="http://schemas.microsoft.com/office/powerpoint/2012/main" userId="S::c17384573@mytudublin.ie::f7846d4f-24aa-4872-a66f-335265a310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9AE8-C48A-BFE0-180B-924C9E868B4C}" v="2561" dt="2020-11-29T15:01:46.179"/>
    <p1510:client id="{5B05DC5A-A5E5-F1C8-DBCE-19568454A938}" v="162" dt="2020-11-29T19:48:21.485"/>
    <p1510:client id="{8880F4B8-73EA-4AF2-56AB-7553D0692C2F}" v="416" dt="2020-11-29T12:39:36.753"/>
    <p1510:client id="{93629122-1B21-4517-4171-844485F3D795}" v="2" dt="2020-11-29T17:23:17.238"/>
    <p1510:client id="{A2840B66-FB2A-83C2-C8B4-0ED92667DCA9}" v="170" dt="2020-11-29T18:01:08.900"/>
    <p1510:client id="{BF975C49-B412-5F4D-D2E0-F3369FD9F15C}" v="272" dt="2020-11-28T21:36:01.446"/>
    <p1510:client id="{C6E91FF5-2D44-4231-A1D3-4B130AEE411B}" v="381" dt="2020-11-29T16:16:44.342"/>
    <p1510:client id="{F5FC1355-4AB8-0E29-F1CF-B7C5DB3849B8}" v="31" dt="2020-11-28T21:39:25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17303991 Laura Whelan" userId="S::c17303991@mytudublin.ie::86aa827e-a2a4-426f-b93a-81c1edc7b82a" providerId="AD" clId="Web-{5B05DC5A-A5E5-F1C8-DBCE-19568454A938}"/>
    <pc:docChg chg="addSld delSld modSld">
      <pc:chgData name="C17303991 Laura Whelan" userId="S::c17303991@mytudublin.ie::86aa827e-a2a4-426f-b93a-81c1edc7b82a" providerId="AD" clId="Web-{5B05DC5A-A5E5-F1C8-DBCE-19568454A938}" dt="2020-11-29T19:48:21.485" v="159"/>
      <pc:docMkLst>
        <pc:docMk/>
      </pc:docMkLst>
      <pc:sldChg chg="modSp">
        <pc:chgData name="C17303991 Laura Whelan" userId="S::c17303991@mytudublin.ie::86aa827e-a2a4-426f-b93a-81c1edc7b82a" providerId="AD" clId="Web-{5B05DC5A-A5E5-F1C8-DBCE-19568454A938}" dt="2020-11-29T16:19:37.932" v="0" actId="20577"/>
        <pc:sldMkLst>
          <pc:docMk/>
          <pc:sldMk cId="2180508129" sldId="257"/>
        </pc:sldMkLst>
        <pc:spChg chg="mod">
          <ac:chgData name="C17303991 Laura Whelan" userId="S::c17303991@mytudublin.ie::86aa827e-a2a4-426f-b93a-81c1edc7b82a" providerId="AD" clId="Web-{5B05DC5A-A5E5-F1C8-DBCE-19568454A938}" dt="2020-11-29T16:19:37.932" v="0" actId="20577"/>
          <ac:spMkLst>
            <pc:docMk/>
            <pc:sldMk cId="2180508129" sldId="257"/>
            <ac:spMk id="2" creationId="{6D59DC98-D64C-4726-A4DF-485FF9103F95}"/>
          </ac:spMkLst>
        </pc:spChg>
      </pc:sldChg>
      <pc:sldChg chg="modSp">
        <pc:chgData name="C17303991 Laura Whelan" userId="S::c17303991@mytudublin.ie::86aa827e-a2a4-426f-b93a-81c1edc7b82a" providerId="AD" clId="Web-{5B05DC5A-A5E5-F1C8-DBCE-19568454A938}" dt="2020-11-29T16:23:23.207" v="18" actId="1076"/>
        <pc:sldMkLst>
          <pc:docMk/>
          <pc:sldMk cId="3200517643" sldId="261"/>
        </pc:sldMkLst>
        <pc:spChg chg="mod">
          <ac:chgData name="C17303991 Laura Whelan" userId="S::c17303991@mytudublin.ie::86aa827e-a2a4-426f-b93a-81c1edc7b82a" providerId="AD" clId="Web-{5B05DC5A-A5E5-F1C8-DBCE-19568454A938}" dt="2020-11-29T16:20:11.855" v="9" actId="1076"/>
          <ac:spMkLst>
            <pc:docMk/>
            <pc:sldMk cId="3200517643" sldId="261"/>
            <ac:spMk id="2" creationId="{D71189DB-9D4F-46D9-AD9A-EB461D01471C}"/>
          </ac:spMkLst>
        </pc:spChg>
        <pc:spChg chg="mod">
          <ac:chgData name="C17303991 Laura Whelan" userId="S::c17303991@mytudublin.ie::86aa827e-a2a4-426f-b93a-81c1edc7b82a" providerId="AD" clId="Web-{5B05DC5A-A5E5-F1C8-DBCE-19568454A938}" dt="2020-11-29T16:23:23.207" v="18" actId="1076"/>
          <ac:spMkLst>
            <pc:docMk/>
            <pc:sldMk cId="3200517643" sldId="261"/>
            <ac:spMk id="5" creationId="{5BE7BF22-31D0-40A2-B352-3C8FD93F231D}"/>
          </ac:spMkLst>
        </pc:spChg>
      </pc:sldChg>
      <pc:sldChg chg="modNotes">
        <pc:chgData name="C17303991 Laura Whelan" userId="S::c17303991@mytudublin.ie::86aa827e-a2a4-426f-b93a-81c1edc7b82a" providerId="AD" clId="Web-{5B05DC5A-A5E5-F1C8-DBCE-19568454A938}" dt="2020-11-29T17:23:14.715" v="154"/>
        <pc:sldMkLst>
          <pc:docMk/>
          <pc:sldMk cId="292125296" sldId="262"/>
        </pc:sldMkLst>
      </pc:sldChg>
      <pc:sldChg chg="addSp delSp modSp">
        <pc:chgData name="C17303991 Laura Whelan" userId="S::c17303991@mytudublin.ie::86aa827e-a2a4-426f-b93a-81c1edc7b82a" providerId="AD" clId="Web-{5B05DC5A-A5E5-F1C8-DBCE-19568454A938}" dt="2020-11-29T17:08:26.833" v="151" actId="20577"/>
        <pc:sldMkLst>
          <pc:docMk/>
          <pc:sldMk cId="117048240" sldId="268"/>
        </pc:sldMkLst>
        <pc:spChg chg="mod">
          <ac:chgData name="C17303991 Laura Whelan" userId="S::c17303991@mytudublin.ie::86aa827e-a2a4-426f-b93a-81c1edc7b82a" providerId="AD" clId="Web-{5B05DC5A-A5E5-F1C8-DBCE-19568454A938}" dt="2020-11-29T17:08:26.833" v="151" actId="20577"/>
          <ac:spMkLst>
            <pc:docMk/>
            <pc:sldMk cId="117048240" sldId="268"/>
            <ac:spMk id="5" creationId="{5BE7BF22-31D0-40A2-B352-3C8FD93F231D}"/>
          </ac:spMkLst>
        </pc:spChg>
        <pc:picChg chg="add del mod">
          <ac:chgData name="C17303991 Laura Whelan" userId="S::c17303991@mytudublin.ie::86aa827e-a2a4-426f-b93a-81c1edc7b82a" providerId="AD" clId="Web-{5B05DC5A-A5E5-F1C8-DBCE-19568454A938}" dt="2020-11-29T17:03:55.108" v="72"/>
          <ac:picMkLst>
            <pc:docMk/>
            <pc:sldMk cId="117048240" sldId="268"/>
            <ac:picMk id="4" creationId="{7C301A7B-F4B3-4227-B57E-AA14D2DB13DB}"/>
          </ac:picMkLst>
        </pc:picChg>
      </pc:sldChg>
      <pc:sldChg chg="addSp modSp new">
        <pc:chgData name="C17303991 Laura Whelan" userId="S::c17303991@mytudublin.ie::86aa827e-a2a4-426f-b93a-81c1edc7b82a" providerId="AD" clId="Web-{5B05DC5A-A5E5-F1C8-DBCE-19568454A938}" dt="2020-11-29T16:24:59.478" v="44" actId="14100"/>
        <pc:sldMkLst>
          <pc:docMk/>
          <pc:sldMk cId="644734926" sldId="275"/>
        </pc:sldMkLst>
        <pc:spChg chg="mod">
          <ac:chgData name="C17303991 Laura Whelan" userId="S::c17303991@mytudublin.ie::86aa827e-a2a4-426f-b93a-81c1edc7b82a" providerId="AD" clId="Web-{5B05DC5A-A5E5-F1C8-DBCE-19568454A938}" dt="2020-11-29T16:24:54.759" v="43" actId="1076"/>
          <ac:spMkLst>
            <pc:docMk/>
            <pc:sldMk cId="644734926" sldId="275"/>
            <ac:spMk id="2" creationId="{82809033-0A2D-4EC0-92E5-8482C5B46C74}"/>
          </ac:spMkLst>
        </pc:spChg>
        <pc:picChg chg="add mod">
          <ac:chgData name="C17303991 Laura Whelan" userId="S::c17303991@mytudublin.ie::86aa827e-a2a4-426f-b93a-81c1edc7b82a" providerId="AD" clId="Web-{5B05DC5A-A5E5-F1C8-DBCE-19568454A938}" dt="2020-11-29T16:24:59.478" v="44" actId="14100"/>
          <ac:picMkLst>
            <pc:docMk/>
            <pc:sldMk cId="644734926" sldId="275"/>
            <ac:picMk id="3" creationId="{EF2E03E8-193C-4BC9-80BC-FF128FC255F1}"/>
          </ac:picMkLst>
        </pc:picChg>
      </pc:sldChg>
      <pc:sldChg chg="addSp delSp modSp add del replId">
        <pc:chgData name="C17303991 Laura Whelan" userId="S::c17303991@mytudublin.ie::86aa827e-a2a4-426f-b93a-81c1edc7b82a" providerId="AD" clId="Web-{5B05DC5A-A5E5-F1C8-DBCE-19568454A938}" dt="2020-11-29T19:48:21.485" v="159"/>
        <pc:sldMkLst>
          <pc:docMk/>
          <pc:sldMk cId="1896177026" sldId="276"/>
        </pc:sldMkLst>
        <pc:picChg chg="add del mod">
          <ac:chgData name="C17303991 Laura Whelan" userId="S::c17303991@mytudublin.ie::86aa827e-a2a4-426f-b93a-81c1edc7b82a" providerId="AD" clId="Web-{5B05DC5A-A5E5-F1C8-DBCE-19568454A938}" dt="2020-11-29T19:47:57.547" v="158"/>
          <ac:picMkLst>
            <pc:docMk/>
            <pc:sldMk cId="1896177026" sldId="276"/>
            <ac:picMk id="17" creationId="{87D249B8-3410-4BC1-81F1-66AAA2ED96B1}"/>
          </ac:picMkLst>
        </pc:picChg>
      </pc:sldChg>
    </pc:docChg>
  </pc:docChgLst>
  <pc:docChgLst>
    <pc:chgData name="C17303991 Laura Whelan" userId="S::c17303991@mytudublin.ie::86aa827e-a2a4-426f-b93a-81c1edc7b82a" providerId="AD" clId="Web-{045D9AE8-C48A-BFE0-180B-924C9E868B4C}"/>
    <pc:docChg chg="addSld modSld sldOrd">
      <pc:chgData name="C17303991 Laura Whelan" userId="S::c17303991@mytudublin.ie::86aa827e-a2a4-426f-b93a-81c1edc7b82a" providerId="AD" clId="Web-{045D9AE8-C48A-BFE0-180B-924C9E868B4C}" dt="2020-11-29T15:01:46.179" v="2542" actId="20577"/>
      <pc:docMkLst>
        <pc:docMk/>
      </pc:docMkLst>
      <pc:sldChg chg="modSp">
        <pc:chgData name="C17303991 Laura Whelan" userId="S::c17303991@mytudublin.ie::86aa827e-a2a4-426f-b93a-81c1edc7b82a" providerId="AD" clId="Web-{045D9AE8-C48A-BFE0-180B-924C9E868B4C}" dt="2020-11-29T11:52:28.706" v="404" actId="14100"/>
        <pc:sldMkLst>
          <pc:docMk/>
          <pc:sldMk cId="920755457" sldId="258"/>
        </pc:sldMkLst>
        <pc:spChg chg="mod">
          <ac:chgData name="C17303991 Laura Whelan" userId="S::c17303991@mytudublin.ie::86aa827e-a2a4-426f-b93a-81c1edc7b82a" providerId="AD" clId="Web-{045D9AE8-C48A-BFE0-180B-924C9E868B4C}" dt="2020-11-29T11:52:28.706" v="404" actId="14100"/>
          <ac:spMkLst>
            <pc:docMk/>
            <pc:sldMk cId="920755457" sldId="258"/>
            <ac:spMk id="2" creationId="{EAD5EB89-588A-455F-8E5A-4F4A08541A90}"/>
          </ac:spMkLst>
        </pc:spChg>
      </pc:sldChg>
      <pc:sldChg chg="modSp">
        <pc:chgData name="C17303991 Laura Whelan" userId="S::c17303991@mytudublin.ie::86aa827e-a2a4-426f-b93a-81c1edc7b82a" providerId="AD" clId="Web-{045D9AE8-C48A-BFE0-180B-924C9E868B4C}" dt="2020-11-29T11:52:50.706" v="408" actId="20577"/>
        <pc:sldMkLst>
          <pc:docMk/>
          <pc:sldMk cId="622920667" sldId="259"/>
        </pc:sldMkLst>
        <pc:spChg chg="mod">
          <ac:chgData name="C17303991 Laura Whelan" userId="S::c17303991@mytudublin.ie::86aa827e-a2a4-426f-b93a-81c1edc7b82a" providerId="AD" clId="Web-{045D9AE8-C48A-BFE0-180B-924C9E868B4C}" dt="2020-11-29T11:52:50.706" v="408" actId="20577"/>
          <ac:spMkLst>
            <pc:docMk/>
            <pc:sldMk cId="622920667" sldId="259"/>
            <ac:spMk id="2" creationId="{E4945A3F-CAF0-47D7-858B-95FE6E6A2707}"/>
          </ac:spMkLst>
        </pc:spChg>
      </pc:sldChg>
      <pc:sldChg chg="modSp">
        <pc:chgData name="C17303991 Laura Whelan" userId="S::c17303991@mytudublin.ie::86aa827e-a2a4-426f-b93a-81c1edc7b82a" providerId="AD" clId="Web-{045D9AE8-C48A-BFE0-180B-924C9E868B4C}" dt="2020-11-29T11:52:10.033" v="388" actId="1076"/>
        <pc:sldMkLst>
          <pc:docMk/>
          <pc:sldMk cId="2429623622" sldId="260"/>
        </pc:sldMkLst>
        <pc:spChg chg="mod">
          <ac:chgData name="C17303991 Laura Whelan" userId="S::c17303991@mytudublin.ie::86aa827e-a2a4-426f-b93a-81c1edc7b82a" providerId="AD" clId="Web-{045D9AE8-C48A-BFE0-180B-924C9E868B4C}" dt="2020-11-29T11:52:10.033" v="388" actId="1076"/>
          <ac:spMkLst>
            <pc:docMk/>
            <pc:sldMk cId="2429623622" sldId="260"/>
            <ac:spMk id="2" creationId="{2562ED76-D429-4FA0-8A05-883FB705B3E2}"/>
          </ac:spMkLst>
        </pc:spChg>
      </pc:sldChg>
      <pc:sldChg chg="addSp modSp">
        <pc:chgData name="C17303991 Laura Whelan" userId="S::c17303991@mytudublin.ie::86aa827e-a2a4-426f-b93a-81c1edc7b82a" providerId="AD" clId="Web-{045D9AE8-C48A-BFE0-180B-924C9E868B4C}" dt="2020-11-29T15:01:45.226" v="2540" actId="20577"/>
        <pc:sldMkLst>
          <pc:docMk/>
          <pc:sldMk cId="292125296" sldId="262"/>
        </pc:sldMkLst>
        <pc:spChg chg="mod">
          <ac:chgData name="C17303991 Laura Whelan" userId="S::c17303991@mytudublin.ie::86aa827e-a2a4-426f-b93a-81c1edc7b82a" providerId="AD" clId="Web-{045D9AE8-C48A-BFE0-180B-924C9E868B4C}" dt="2020-11-29T11:47:03.355" v="376" actId="14100"/>
          <ac:spMkLst>
            <pc:docMk/>
            <pc:sldMk cId="292125296" sldId="262"/>
            <ac:spMk id="2" creationId="{4230FAC1-2CDB-47BE-98DA-02AE02215CFB}"/>
          </ac:spMkLst>
        </pc:spChg>
        <pc:spChg chg="mod">
          <ac:chgData name="C17303991 Laura Whelan" userId="S::c17303991@mytudublin.ie::86aa827e-a2a4-426f-b93a-81c1edc7b82a" providerId="AD" clId="Web-{045D9AE8-C48A-BFE0-180B-924C9E868B4C}" dt="2020-11-29T15:01:45.226" v="2540" actId="20577"/>
          <ac:spMkLst>
            <pc:docMk/>
            <pc:sldMk cId="292125296" sldId="262"/>
            <ac:spMk id="3" creationId="{C130F72A-E61E-42D4-98E5-2AAE63A0EDC7}"/>
          </ac:spMkLst>
        </pc:spChg>
        <pc:spChg chg="add mod">
          <ac:chgData name="C17303991 Laura Whelan" userId="S::c17303991@mytudublin.ie::86aa827e-a2a4-426f-b93a-81c1edc7b82a" providerId="AD" clId="Web-{045D9AE8-C48A-BFE0-180B-924C9E868B4C}" dt="2020-11-29T11:34:34.024" v="237" actId="20577"/>
          <ac:spMkLst>
            <pc:docMk/>
            <pc:sldMk cId="292125296" sldId="262"/>
            <ac:spMk id="6" creationId="{0D88CE65-1C75-431C-B71D-BBDFAC906FBE}"/>
          </ac:spMkLst>
        </pc:spChg>
        <pc:spChg chg="add mod">
          <ac:chgData name="C17303991 Laura Whelan" userId="S::c17303991@mytudublin.ie::86aa827e-a2a4-426f-b93a-81c1edc7b82a" providerId="AD" clId="Web-{045D9AE8-C48A-BFE0-180B-924C9E868B4C}" dt="2020-11-29T11:34:39.180" v="240" actId="1076"/>
          <ac:spMkLst>
            <pc:docMk/>
            <pc:sldMk cId="292125296" sldId="262"/>
            <ac:spMk id="7" creationId="{DC43237B-C3F9-4852-9747-59611C7F8CB0}"/>
          </ac:spMkLst>
        </pc:spChg>
        <pc:picChg chg="add mod">
          <ac:chgData name="C17303991 Laura Whelan" userId="S::c17303991@mytudublin.ie::86aa827e-a2a4-426f-b93a-81c1edc7b82a" providerId="AD" clId="Web-{045D9AE8-C48A-BFE0-180B-924C9E868B4C}" dt="2020-11-29T11:34:41.071" v="241" actId="1076"/>
          <ac:picMkLst>
            <pc:docMk/>
            <pc:sldMk cId="292125296" sldId="262"/>
            <ac:picMk id="4" creationId="{B7E03A65-1AC9-42D1-B3A9-D7D4FA7719CB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1:33:30.710" v="171" actId="1076"/>
          <ac:picMkLst>
            <pc:docMk/>
            <pc:sldMk cId="292125296" sldId="262"/>
            <ac:picMk id="5" creationId="{A96D072D-1F23-4191-8393-8C0D8A7DBEAF}"/>
          </ac:picMkLst>
        </pc:picChg>
      </pc:sldChg>
      <pc:sldChg chg="addSp delSp modSp">
        <pc:chgData name="C17303991 Laura Whelan" userId="S::c17303991@mytudublin.ie::86aa827e-a2a4-426f-b93a-81c1edc7b82a" providerId="AD" clId="Web-{045D9AE8-C48A-BFE0-180B-924C9E868B4C}" dt="2020-11-29T12:02:59.907" v="449" actId="1076"/>
        <pc:sldMkLst>
          <pc:docMk/>
          <pc:sldMk cId="2308718504" sldId="265"/>
        </pc:sldMkLst>
        <pc:spChg chg="mod">
          <ac:chgData name="C17303991 Laura Whelan" userId="S::c17303991@mytudublin.ie::86aa827e-a2a4-426f-b93a-81c1edc7b82a" providerId="AD" clId="Web-{045D9AE8-C48A-BFE0-180B-924C9E868B4C}" dt="2020-11-29T11:38:48.560" v="292" actId="14100"/>
          <ac:spMkLst>
            <pc:docMk/>
            <pc:sldMk cId="2308718504" sldId="265"/>
            <ac:spMk id="2" creationId="{314B724E-ED7E-4565-9FA1-A1216FFADC90}"/>
          </ac:spMkLst>
        </pc:spChg>
        <pc:spChg chg="mod">
          <ac:chgData name="C17303991 Laura Whelan" userId="S::c17303991@mytudublin.ie::86aa827e-a2a4-426f-b93a-81c1edc7b82a" providerId="AD" clId="Web-{045D9AE8-C48A-BFE0-180B-924C9E868B4C}" dt="2020-11-29T11:44:26.789" v="357" actId="20577"/>
          <ac:spMkLst>
            <pc:docMk/>
            <pc:sldMk cId="2308718504" sldId="265"/>
            <ac:spMk id="3" creationId="{3424F37A-585C-4FCD-94B0-BF0F5C00941F}"/>
          </ac:spMkLst>
        </pc:spChg>
        <pc:spChg chg="add mod">
          <ac:chgData name="C17303991 Laura Whelan" userId="S::c17303991@mytudublin.ie::86aa827e-a2a4-426f-b93a-81c1edc7b82a" providerId="AD" clId="Web-{045D9AE8-C48A-BFE0-180B-924C9E868B4C}" dt="2020-11-29T12:00:55.060" v="419" actId="1076"/>
          <ac:spMkLst>
            <pc:docMk/>
            <pc:sldMk cId="2308718504" sldId="265"/>
            <ac:spMk id="6" creationId="{FF5FFDC5-C6F8-4BBE-A394-38EEAD4F302B}"/>
          </ac:spMkLst>
        </pc:spChg>
        <pc:spChg chg="add del">
          <ac:chgData name="C17303991 Laura Whelan" userId="S::c17303991@mytudublin.ie::86aa827e-a2a4-426f-b93a-81c1edc7b82a" providerId="AD" clId="Web-{045D9AE8-C48A-BFE0-180B-924C9E868B4C}" dt="2020-11-29T12:01:20.248" v="423"/>
          <ac:spMkLst>
            <pc:docMk/>
            <pc:sldMk cId="2308718504" sldId="265"/>
            <ac:spMk id="8" creationId="{90241F1B-85C1-4BBF-B06A-71CA438AED67}"/>
          </ac:spMkLst>
        </pc:spChg>
        <pc:spChg chg="add mod">
          <ac:chgData name="C17303991 Laura Whelan" userId="S::c17303991@mytudublin.ie::86aa827e-a2a4-426f-b93a-81c1edc7b82a" providerId="AD" clId="Web-{045D9AE8-C48A-BFE0-180B-924C9E868B4C}" dt="2020-11-29T12:02:59.907" v="449" actId="1076"/>
          <ac:spMkLst>
            <pc:docMk/>
            <pc:sldMk cId="2308718504" sldId="265"/>
            <ac:spMk id="9" creationId="{B5DA4AEC-AB1A-43DB-AA64-6AD8B18C5127}"/>
          </ac:spMkLst>
        </pc:spChg>
        <pc:picChg chg="add mod">
          <ac:chgData name="C17303991 Laura Whelan" userId="S::c17303991@mytudublin.ie::86aa827e-a2a4-426f-b93a-81c1edc7b82a" providerId="AD" clId="Web-{045D9AE8-C48A-BFE0-180B-924C9E868B4C}" dt="2020-11-29T11:42:48.974" v="312" actId="1076"/>
          <ac:picMkLst>
            <pc:docMk/>
            <pc:sldMk cId="2308718504" sldId="265"/>
            <ac:picMk id="4" creationId="{47256505-C67C-40B8-88BD-123F562ACC93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2:00:39.685" v="418" actId="1076"/>
          <ac:picMkLst>
            <pc:docMk/>
            <pc:sldMk cId="2308718504" sldId="265"/>
            <ac:picMk id="7" creationId="{1BE5E591-4F65-49A8-B1CD-CC3A6D7E1973}"/>
          </ac:picMkLst>
        </pc:picChg>
      </pc:sldChg>
      <pc:sldChg chg="addSp delSp modSp">
        <pc:chgData name="C17303991 Laura Whelan" userId="S::c17303991@mytudublin.ie::86aa827e-a2a4-426f-b93a-81c1edc7b82a" providerId="AD" clId="Web-{045D9AE8-C48A-BFE0-180B-924C9E868B4C}" dt="2020-11-29T14:52:49.599" v="2504" actId="1076"/>
        <pc:sldMkLst>
          <pc:docMk/>
          <pc:sldMk cId="1963284049" sldId="266"/>
        </pc:sldMkLst>
        <pc:spChg chg="mod">
          <ac:chgData name="C17303991 Laura Whelan" userId="S::c17303991@mytudublin.ie::86aa827e-a2a4-426f-b93a-81c1edc7b82a" providerId="AD" clId="Web-{045D9AE8-C48A-BFE0-180B-924C9E868B4C}" dt="2020-11-29T14:50:05.136" v="2250" actId="1076"/>
          <ac:spMkLst>
            <pc:docMk/>
            <pc:sldMk cId="1963284049" sldId="266"/>
            <ac:spMk id="2" creationId="{AF0A44F1-7C0C-4D83-BB27-C502F2D40057}"/>
          </ac:spMkLst>
        </pc:spChg>
        <pc:spChg chg="mod">
          <ac:chgData name="C17303991 Laura Whelan" userId="S::c17303991@mytudublin.ie::86aa827e-a2a4-426f-b93a-81c1edc7b82a" providerId="AD" clId="Web-{045D9AE8-C48A-BFE0-180B-924C9E868B4C}" dt="2020-11-29T14:52:39.801" v="2501" actId="14100"/>
          <ac:spMkLst>
            <pc:docMk/>
            <pc:sldMk cId="1963284049" sldId="266"/>
            <ac:spMk id="3" creationId="{2A6C4DFA-4E0E-4997-B9A6-9482EB29E469}"/>
          </ac:spMkLst>
        </pc:spChg>
        <pc:picChg chg="del">
          <ac:chgData name="C17303991 Laura Whelan" userId="S::c17303991@mytudublin.ie::86aa827e-a2a4-426f-b93a-81c1edc7b82a" providerId="AD" clId="Web-{045D9AE8-C48A-BFE0-180B-924C9E868B4C}" dt="2020-11-29T14:50:01.558" v="2249"/>
          <ac:picMkLst>
            <pc:docMk/>
            <pc:sldMk cId="1963284049" sldId="266"/>
            <ac:picMk id="4" creationId="{D9EEDD43-D9AD-4F53-9143-6E2CE3880C29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4:52:49.599" v="2504" actId="1076"/>
          <ac:picMkLst>
            <pc:docMk/>
            <pc:sldMk cId="1963284049" sldId="266"/>
            <ac:picMk id="5" creationId="{BDCD4A3F-57B9-43E1-8023-C03AF30E7066}"/>
          </ac:picMkLst>
        </pc:picChg>
        <pc:picChg chg="del">
          <ac:chgData name="C17303991 Laura Whelan" userId="S::c17303991@mytudublin.ie::86aa827e-a2a4-426f-b93a-81c1edc7b82a" providerId="AD" clId="Web-{045D9AE8-C48A-BFE0-180B-924C9E868B4C}" dt="2020-11-29T14:49:48.541" v="2240"/>
          <ac:picMkLst>
            <pc:docMk/>
            <pc:sldMk cId="1963284049" sldId="266"/>
            <ac:picMk id="6" creationId="{B71DEB70-BEF1-45B4-A5B3-1ED4A9DDA733}"/>
          </ac:picMkLst>
        </pc:picChg>
      </pc:sldChg>
      <pc:sldChg chg="addSp modSp">
        <pc:chgData name="C17303991 Laura Whelan" userId="S::c17303991@mytudublin.ie::86aa827e-a2a4-426f-b93a-81c1edc7b82a" providerId="AD" clId="Web-{045D9AE8-C48A-BFE0-180B-924C9E868B4C}" dt="2020-11-29T15:01:07.690" v="2536" actId="20577"/>
        <pc:sldMkLst>
          <pc:docMk/>
          <pc:sldMk cId="117048240" sldId="268"/>
        </pc:sldMkLst>
        <pc:spChg chg="mod">
          <ac:chgData name="C17303991 Laura Whelan" userId="S::c17303991@mytudublin.ie::86aa827e-a2a4-426f-b93a-81c1edc7b82a" providerId="AD" clId="Web-{045D9AE8-C48A-BFE0-180B-924C9E868B4C}" dt="2020-11-29T13:49:25.555" v="1483" actId="20577"/>
          <ac:spMkLst>
            <pc:docMk/>
            <pc:sldMk cId="117048240" sldId="268"/>
            <ac:spMk id="2" creationId="{D71189DB-9D4F-46D9-AD9A-EB461D01471C}"/>
          </ac:spMkLst>
        </pc:spChg>
        <pc:spChg chg="mod">
          <ac:chgData name="C17303991 Laura Whelan" userId="S::c17303991@mytudublin.ie::86aa827e-a2a4-426f-b93a-81c1edc7b82a" providerId="AD" clId="Web-{045D9AE8-C48A-BFE0-180B-924C9E868B4C}" dt="2020-11-29T15:01:07.690" v="2536" actId="20577"/>
          <ac:spMkLst>
            <pc:docMk/>
            <pc:sldMk cId="117048240" sldId="268"/>
            <ac:spMk id="5" creationId="{5BE7BF22-31D0-40A2-B352-3C8FD93F231D}"/>
          </ac:spMkLst>
        </pc:spChg>
        <pc:picChg chg="add mod modCrop">
          <ac:chgData name="C17303991 Laura Whelan" userId="S::c17303991@mytudublin.ie::86aa827e-a2a4-426f-b93a-81c1edc7b82a" providerId="AD" clId="Web-{045D9AE8-C48A-BFE0-180B-924C9E868B4C}" dt="2020-11-29T10:43:28.125" v="134" actId="1076"/>
          <ac:picMkLst>
            <pc:docMk/>
            <pc:sldMk cId="117048240" sldId="268"/>
            <ac:picMk id="3" creationId="{84A14658-19D5-4D7B-9189-0590EC6CA524}"/>
          </ac:picMkLst>
        </pc:picChg>
        <pc:picChg chg="mod">
          <ac:chgData name="C17303991 Laura Whelan" userId="S::c17303991@mytudublin.ie::86aa827e-a2a4-426f-b93a-81c1edc7b82a" providerId="AD" clId="Web-{045D9AE8-C48A-BFE0-180B-924C9E868B4C}" dt="2020-11-29T10:40:19.870" v="14" actId="1076"/>
          <ac:picMkLst>
            <pc:docMk/>
            <pc:sldMk cId="117048240" sldId="268"/>
            <ac:picMk id="7" creationId="{CF9CD215-C19F-4F0B-B388-64BF88B8F300}"/>
          </ac:picMkLst>
        </pc:picChg>
      </pc:sldChg>
      <pc:sldChg chg="addSp delSp modSp add replId">
        <pc:chgData name="C17303991 Laura Whelan" userId="S::c17303991@mytudublin.ie::86aa827e-a2a4-426f-b93a-81c1edc7b82a" providerId="AD" clId="Web-{045D9AE8-C48A-BFE0-180B-924C9E868B4C}" dt="2020-11-29T12:44:04.938" v="848" actId="1076"/>
        <pc:sldMkLst>
          <pc:docMk/>
          <pc:sldMk cId="3877743543" sldId="269"/>
        </pc:sldMkLst>
        <pc:spChg chg="mod">
          <ac:chgData name="C17303991 Laura Whelan" userId="S::c17303991@mytudublin.ie::86aa827e-a2a4-426f-b93a-81c1edc7b82a" providerId="AD" clId="Web-{045D9AE8-C48A-BFE0-180B-924C9E868B4C}" dt="2020-11-29T12:40:57.353" v="841" actId="20577"/>
          <ac:spMkLst>
            <pc:docMk/>
            <pc:sldMk cId="3877743543" sldId="269"/>
            <ac:spMk id="3" creationId="{3424F37A-585C-4FCD-94B0-BF0F5C00941F}"/>
          </ac:spMkLst>
        </pc:spChg>
        <pc:spChg chg="mod">
          <ac:chgData name="C17303991 Laura Whelan" userId="S::c17303991@mytudublin.ie::86aa827e-a2a4-426f-b93a-81c1edc7b82a" providerId="AD" clId="Web-{045D9AE8-C48A-BFE0-180B-924C9E868B4C}" dt="2020-11-29T12:31:00.104" v="562" actId="20577"/>
          <ac:spMkLst>
            <pc:docMk/>
            <pc:sldMk cId="3877743543" sldId="269"/>
            <ac:spMk id="6" creationId="{FF5FFDC5-C6F8-4BBE-A394-38EEAD4F302B}"/>
          </ac:spMkLst>
        </pc:spChg>
        <pc:spChg chg="add mod">
          <ac:chgData name="C17303991 Laura Whelan" userId="S::c17303991@mytudublin.ie::86aa827e-a2a4-426f-b93a-81c1edc7b82a" providerId="AD" clId="Web-{045D9AE8-C48A-BFE0-180B-924C9E868B4C}" dt="2020-11-29T12:44:04.938" v="848" actId="1076"/>
          <ac:spMkLst>
            <pc:docMk/>
            <pc:sldMk cId="3877743543" sldId="269"/>
            <ac:spMk id="7" creationId="{091D0F2E-4F10-4238-A41C-067679442132}"/>
          </ac:spMkLst>
        </pc:spChg>
        <pc:picChg chg="del">
          <ac:chgData name="C17303991 Laura Whelan" userId="S::c17303991@mytudublin.ie::86aa827e-a2a4-426f-b93a-81c1edc7b82a" providerId="AD" clId="Web-{045D9AE8-C48A-BFE0-180B-924C9E868B4C}" dt="2020-11-29T11:53:38.520" v="411"/>
          <ac:picMkLst>
            <pc:docMk/>
            <pc:sldMk cId="3877743543" sldId="269"/>
            <ac:picMk id="4" creationId="{47256505-C67C-40B8-88BD-123F562ACC93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2:29:46.961" v="551" actId="1076"/>
          <ac:picMkLst>
            <pc:docMk/>
            <pc:sldMk cId="3877743543" sldId="269"/>
            <ac:picMk id="5" creationId="{0CD69D39-6C84-47C1-BEB8-1E4CF93C8FE4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2:43:47.109" v="847" actId="14100"/>
          <ac:picMkLst>
            <pc:docMk/>
            <pc:sldMk cId="3877743543" sldId="269"/>
            <ac:picMk id="8" creationId="{BDCC03DE-F8B9-45CA-9FD6-9D3DE5D4EEBC}"/>
          </ac:picMkLst>
        </pc:picChg>
      </pc:sldChg>
      <pc:sldChg chg="addSp delSp modSp add replId">
        <pc:chgData name="C17303991 Laura Whelan" userId="S::c17303991@mytudublin.ie::86aa827e-a2a4-426f-b93a-81c1edc7b82a" providerId="AD" clId="Web-{045D9AE8-C48A-BFE0-180B-924C9E868B4C}" dt="2020-11-29T12:57:21.407" v="1266"/>
        <pc:sldMkLst>
          <pc:docMk/>
          <pc:sldMk cId="4138719214" sldId="270"/>
        </pc:sldMkLst>
        <pc:spChg chg="mod">
          <ac:chgData name="C17303991 Laura Whelan" userId="S::c17303991@mytudublin.ie::86aa827e-a2a4-426f-b93a-81c1edc7b82a" providerId="AD" clId="Web-{045D9AE8-C48A-BFE0-180B-924C9E868B4C}" dt="2020-11-29T12:53:06.902" v="1230" actId="14100"/>
          <ac:spMkLst>
            <pc:docMk/>
            <pc:sldMk cId="4138719214" sldId="270"/>
            <ac:spMk id="3" creationId="{3424F37A-585C-4FCD-94B0-BF0F5C00941F}"/>
          </ac:spMkLst>
        </pc:spChg>
        <pc:spChg chg="del mod">
          <ac:chgData name="C17303991 Laura Whelan" userId="S::c17303991@mytudublin.ie::86aa827e-a2a4-426f-b93a-81c1edc7b82a" providerId="AD" clId="Web-{045D9AE8-C48A-BFE0-180B-924C9E868B4C}" dt="2020-11-29T12:55:37.358" v="1247"/>
          <ac:spMkLst>
            <pc:docMk/>
            <pc:sldMk cId="4138719214" sldId="270"/>
            <ac:spMk id="6" creationId="{FF5FFDC5-C6F8-4BBE-A394-38EEAD4F302B}"/>
          </ac:spMkLst>
        </pc:spChg>
        <pc:spChg chg="del mod">
          <ac:chgData name="C17303991 Laura Whelan" userId="S::c17303991@mytudublin.ie::86aa827e-a2a4-426f-b93a-81c1edc7b82a" providerId="AD" clId="Web-{045D9AE8-C48A-BFE0-180B-924C9E868B4C}" dt="2020-11-29T12:55:41.389" v="1249"/>
          <ac:spMkLst>
            <pc:docMk/>
            <pc:sldMk cId="4138719214" sldId="270"/>
            <ac:spMk id="7" creationId="{091D0F2E-4F10-4238-A41C-067679442132}"/>
          </ac:spMkLst>
        </pc:spChg>
        <pc:spChg chg="add del mod">
          <ac:chgData name="C17303991 Laura Whelan" userId="S::c17303991@mytudublin.ie::86aa827e-a2a4-426f-b93a-81c1edc7b82a" providerId="AD" clId="Web-{045D9AE8-C48A-BFE0-180B-924C9E868B4C}" dt="2020-11-29T12:55:39.139" v="1248"/>
          <ac:spMkLst>
            <pc:docMk/>
            <pc:sldMk cId="4138719214" sldId="270"/>
            <ac:spMk id="9" creationId="{98815664-03F6-4E65-89CA-BC9592319F93}"/>
          </ac:spMkLst>
        </pc:spChg>
        <pc:picChg chg="add mod">
          <ac:chgData name="C17303991 Laura Whelan" userId="S::c17303991@mytudublin.ie::86aa827e-a2a4-426f-b93a-81c1edc7b82a" providerId="AD" clId="Web-{045D9AE8-C48A-BFE0-180B-924C9E868B4C}" dt="2020-11-29T12:56:43.938" v="1260" actId="1076"/>
          <ac:picMkLst>
            <pc:docMk/>
            <pc:sldMk cId="4138719214" sldId="270"/>
            <ac:picMk id="4" creationId="{D8EC6D15-A579-4A3C-8CCA-3100EB2ECBA1}"/>
          </ac:picMkLst>
        </pc:picChg>
        <pc:picChg chg="del">
          <ac:chgData name="C17303991 Laura Whelan" userId="S::c17303991@mytudublin.ie::86aa827e-a2a4-426f-b93a-81c1edc7b82a" providerId="AD" clId="Web-{045D9AE8-C48A-BFE0-180B-924C9E868B4C}" dt="2020-11-29T12:51:03.165" v="1048"/>
          <ac:picMkLst>
            <pc:docMk/>
            <pc:sldMk cId="4138719214" sldId="270"/>
            <ac:picMk id="5" creationId="{0CD69D39-6C84-47C1-BEB8-1E4CF93C8FE4}"/>
          </ac:picMkLst>
        </pc:picChg>
        <pc:picChg chg="del">
          <ac:chgData name="C17303991 Laura Whelan" userId="S::c17303991@mytudublin.ie::86aa827e-a2a4-426f-b93a-81c1edc7b82a" providerId="AD" clId="Web-{045D9AE8-C48A-BFE0-180B-924C9E868B4C}" dt="2020-11-29T12:51:03.681" v="1049"/>
          <ac:picMkLst>
            <pc:docMk/>
            <pc:sldMk cId="4138719214" sldId="270"/>
            <ac:picMk id="8" creationId="{BDCC03DE-F8B9-45CA-9FD6-9D3DE5D4EEBC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2:56:37.484" v="1258" actId="1076"/>
          <ac:picMkLst>
            <pc:docMk/>
            <pc:sldMk cId="4138719214" sldId="270"/>
            <ac:picMk id="10" creationId="{638D67A8-1619-4E3C-8F6B-FA7914500C84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2:56:31.031" v="1256" actId="14100"/>
          <ac:picMkLst>
            <pc:docMk/>
            <pc:sldMk cId="4138719214" sldId="270"/>
            <ac:picMk id="11" creationId="{F70F9FE1-E6F4-40DE-A651-19F5A64DC99C}"/>
          </ac:picMkLst>
        </pc:picChg>
        <pc:picChg chg="add del mod">
          <ac:chgData name="C17303991 Laura Whelan" userId="S::c17303991@mytudublin.ie::86aa827e-a2a4-426f-b93a-81c1edc7b82a" providerId="AD" clId="Web-{045D9AE8-C48A-BFE0-180B-924C9E868B4C}" dt="2020-11-29T12:57:21.407" v="1266"/>
          <ac:picMkLst>
            <pc:docMk/>
            <pc:sldMk cId="4138719214" sldId="270"/>
            <ac:picMk id="12" creationId="{77D5B642-525C-4C88-BC18-A86D6660B7C4}"/>
          </ac:picMkLst>
        </pc:picChg>
      </pc:sldChg>
      <pc:sldChg chg="addSp modSp new">
        <pc:chgData name="C17303991 Laura Whelan" userId="S::c17303991@mytudublin.ie::86aa827e-a2a4-426f-b93a-81c1edc7b82a" providerId="AD" clId="Web-{045D9AE8-C48A-BFE0-180B-924C9E868B4C}" dt="2020-11-29T12:57:43.751" v="1272" actId="1076"/>
        <pc:sldMkLst>
          <pc:docMk/>
          <pc:sldMk cId="1311757063" sldId="271"/>
        </pc:sldMkLst>
        <pc:picChg chg="add mod">
          <ac:chgData name="C17303991 Laura Whelan" userId="S::c17303991@mytudublin.ie::86aa827e-a2a4-426f-b93a-81c1edc7b82a" providerId="AD" clId="Web-{045D9AE8-C48A-BFE0-180B-924C9E868B4C}" dt="2020-11-29T12:57:43.751" v="1272" actId="1076"/>
          <ac:picMkLst>
            <pc:docMk/>
            <pc:sldMk cId="1311757063" sldId="271"/>
            <ac:picMk id="2" creationId="{A9491CB0-52FE-408A-8F95-0A8F152D3E9D}"/>
          </ac:picMkLst>
        </pc:picChg>
      </pc:sldChg>
      <pc:sldChg chg="addSp delSp modSp add ord replId">
        <pc:chgData name="C17303991 Laura Whelan" userId="S::c17303991@mytudublin.ie::86aa827e-a2a4-426f-b93a-81c1edc7b82a" providerId="AD" clId="Web-{045D9AE8-C48A-BFE0-180B-924C9E868B4C}" dt="2020-11-29T14:34:50.817" v="1645" actId="1076"/>
        <pc:sldMkLst>
          <pc:docMk/>
          <pc:sldMk cId="2473593222" sldId="272"/>
        </pc:sldMkLst>
        <pc:spChg chg="mod">
          <ac:chgData name="C17303991 Laura Whelan" userId="S::c17303991@mytudublin.ie::86aa827e-a2a4-426f-b93a-81c1edc7b82a" providerId="AD" clId="Web-{045D9AE8-C48A-BFE0-180B-924C9E868B4C}" dt="2020-11-29T14:34:36.050" v="1641" actId="1076"/>
          <ac:spMkLst>
            <pc:docMk/>
            <pc:sldMk cId="2473593222" sldId="272"/>
            <ac:spMk id="2" creationId="{314B724E-ED7E-4565-9FA1-A1216FFADC90}"/>
          </ac:spMkLst>
        </pc:spChg>
        <pc:spChg chg="mod">
          <ac:chgData name="C17303991 Laura Whelan" userId="S::c17303991@mytudublin.ie::86aa827e-a2a4-426f-b93a-81c1edc7b82a" providerId="AD" clId="Web-{045D9AE8-C48A-BFE0-180B-924C9E868B4C}" dt="2020-11-29T14:34:43.488" v="1643" actId="14100"/>
          <ac:spMkLst>
            <pc:docMk/>
            <pc:sldMk cId="2473593222" sldId="272"/>
            <ac:spMk id="3" creationId="{3424F37A-585C-4FCD-94B0-BF0F5C00941F}"/>
          </ac:spMkLst>
        </pc:spChg>
        <pc:spChg chg="add mod">
          <ac:chgData name="C17303991 Laura Whelan" userId="S::c17303991@mytudublin.ie::86aa827e-a2a4-426f-b93a-81c1edc7b82a" providerId="AD" clId="Web-{045D9AE8-C48A-BFE0-180B-924C9E868B4C}" dt="2020-11-29T14:34:48.395" v="1644" actId="1076"/>
          <ac:spMkLst>
            <pc:docMk/>
            <pc:sldMk cId="2473593222" sldId="272"/>
            <ac:spMk id="6" creationId="{EBAE60A4-C3D5-4C3E-8A76-E72B2163B390}"/>
          </ac:spMkLst>
        </pc:spChg>
        <pc:picChg chg="add mod">
          <ac:chgData name="C17303991 Laura Whelan" userId="S::c17303991@mytudublin.ie::86aa827e-a2a4-426f-b93a-81c1edc7b82a" providerId="AD" clId="Web-{045D9AE8-C48A-BFE0-180B-924C9E868B4C}" dt="2020-11-29T14:34:50.817" v="1645" actId="1076"/>
          <ac:picMkLst>
            <pc:docMk/>
            <pc:sldMk cId="2473593222" sldId="272"/>
            <ac:picMk id="4" creationId="{70566AA4-276D-4E60-B200-CBB5BC67153B}"/>
          </ac:picMkLst>
        </pc:picChg>
        <pc:picChg chg="del">
          <ac:chgData name="C17303991 Laura Whelan" userId="S::c17303991@mytudublin.ie::86aa827e-a2a4-426f-b93a-81c1edc7b82a" providerId="AD" clId="Web-{045D9AE8-C48A-BFE0-180B-924C9E868B4C}" dt="2020-11-29T13:01:06.427" v="1480"/>
          <ac:picMkLst>
            <pc:docMk/>
            <pc:sldMk cId="2473593222" sldId="272"/>
            <ac:picMk id="4" creationId="{D8EC6D15-A579-4A3C-8CCA-3100EB2ECBA1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4:31:31.836" v="1633" actId="1076"/>
          <ac:picMkLst>
            <pc:docMk/>
            <pc:sldMk cId="2473593222" sldId="272"/>
            <ac:picMk id="5" creationId="{B47B3604-8F4C-4B3E-8D7C-05EA561549B2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4:31:39.774" v="1635" actId="14100"/>
          <ac:picMkLst>
            <pc:docMk/>
            <pc:sldMk cId="2473593222" sldId="272"/>
            <ac:picMk id="7" creationId="{A1CBE57F-446B-41F7-A223-35E29A1A50D7}"/>
          </ac:picMkLst>
        </pc:picChg>
        <pc:picChg chg="del">
          <ac:chgData name="C17303991 Laura Whelan" userId="S::c17303991@mytudublin.ie::86aa827e-a2a4-426f-b93a-81c1edc7b82a" providerId="AD" clId="Web-{045D9AE8-C48A-BFE0-180B-924C9E868B4C}" dt="2020-11-29T13:01:07.708" v="1481"/>
          <ac:picMkLst>
            <pc:docMk/>
            <pc:sldMk cId="2473593222" sldId="272"/>
            <ac:picMk id="10" creationId="{638D67A8-1619-4E3C-8F6B-FA7914500C84}"/>
          </ac:picMkLst>
        </pc:picChg>
        <pc:picChg chg="del">
          <ac:chgData name="C17303991 Laura Whelan" userId="S::c17303991@mytudublin.ie::86aa827e-a2a4-426f-b93a-81c1edc7b82a" providerId="AD" clId="Web-{045D9AE8-C48A-BFE0-180B-924C9E868B4C}" dt="2020-11-29T13:01:12.130" v="1482"/>
          <ac:picMkLst>
            <pc:docMk/>
            <pc:sldMk cId="2473593222" sldId="272"/>
            <ac:picMk id="11" creationId="{F70F9FE1-E6F4-40DE-A651-19F5A64DC99C}"/>
          </ac:picMkLst>
        </pc:picChg>
      </pc:sldChg>
      <pc:sldChg chg="addSp delSp modSp add replId">
        <pc:chgData name="C17303991 Laura Whelan" userId="S::c17303991@mytudublin.ie::86aa827e-a2a4-426f-b93a-81c1edc7b82a" providerId="AD" clId="Web-{045D9AE8-C48A-BFE0-180B-924C9E868B4C}" dt="2020-11-29T14:56:03.235" v="2511" actId="14100"/>
        <pc:sldMkLst>
          <pc:docMk/>
          <pc:sldMk cId="1917643622" sldId="273"/>
        </pc:sldMkLst>
        <pc:spChg chg="mod">
          <ac:chgData name="C17303991 Laura Whelan" userId="S::c17303991@mytudublin.ie::86aa827e-a2a4-426f-b93a-81c1edc7b82a" providerId="AD" clId="Web-{045D9AE8-C48A-BFE0-180B-924C9E868B4C}" dt="2020-11-29T14:56:03.235" v="2511" actId="14100"/>
          <ac:spMkLst>
            <pc:docMk/>
            <pc:sldMk cId="1917643622" sldId="273"/>
            <ac:spMk id="3" creationId="{3424F37A-585C-4FCD-94B0-BF0F5C00941F}"/>
          </ac:spMkLst>
        </pc:spChg>
        <pc:spChg chg="del mod">
          <ac:chgData name="C17303991 Laura Whelan" userId="S::c17303991@mytudublin.ie::86aa827e-a2a4-426f-b93a-81c1edc7b82a" providerId="AD" clId="Web-{045D9AE8-C48A-BFE0-180B-924C9E868B4C}" dt="2020-11-29T14:49:31.618" v="2235"/>
          <ac:spMkLst>
            <pc:docMk/>
            <pc:sldMk cId="1917643622" sldId="273"/>
            <ac:spMk id="6" creationId="{EBAE60A4-C3D5-4C3E-8A76-E72B2163B390}"/>
          </ac:spMkLst>
        </pc:spChg>
        <pc:picChg chg="del">
          <ac:chgData name="C17303991 Laura Whelan" userId="S::c17303991@mytudublin.ie::86aa827e-a2a4-426f-b93a-81c1edc7b82a" providerId="AD" clId="Web-{045D9AE8-C48A-BFE0-180B-924C9E868B4C}" dt="2020-11-29T14:35:16.349" v="1652"/>
          <ac:picMkLst>
            <pc:docMk/>
            <pc:sldMk cId="1917643622" sldId="273"/>
            <ac:picMk id="4" creationId="{70566AA4-276D-4E60-B200-CBB5BC67153B}"/>
          </ac:picMkLst>
        </pc:picChg>
        <pc:picChg chg="del">
          <ac:chgData name="C17303991 Laura Whelan" userId="S::c17303991@mytudublin.ie::86aa827e-a2a4-426f-b93a-81c1edc7b82a" providerId="AD" clId="Web-{045D9AE8-C48A-BFE0-180B-924C9E868B4C}" dt="2020-11-29T14:35:17.365" v="1653"/>
          <ac:picMkLst>
            <pc:docMk/>
            <pc:sldMk cId="1917643622" sldId="273"/>
            <ac:picMk id="5" creationId="{B47B3604-8F4C-4B3E-8D7C-05EA561549B2}"/>
          </ac:picMkLst>
        </pc:picChg>
        <pc:picChg chg="del">
          <ac:chgData name="C17303991 Laura Whelan" userId="S::c17303991@mytudublin.ie::86aa827e-a2a4-426f-b93a-81c1edc7b82a" providerId="AD" clId="Web-{045D9AE8-C48A-BFE0-180B-924C9E868B4C}" dt="2020-11-29T14:35:18.006" v="1654"/>
          <ac:picMkLst>
            <pc:docMk/>
            <pc:sldMk cId="1917643622" sldId="273"/>
            <ac:picMk id="7" creationId="{A1CBE57F-446B-41F7-A223-35E29A1A50D7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4:49:44.916" v="2239" actId="1076"/>
          <ac:picMkLst>
            <pc:docMk/>
            <pc:sldMk cId="1917643622" sldId="273"/>
            <ac:picMk id="9" creationId="{BA745034-4CB1-4E1F-AAA2-0CFDD2D661F5}"/>
          </ac:picMkLst>
        </pc:picChg>
        <pc:picChg chg="add mod">
          <ac:chgData name="C17303991 Laura Whelan" userId="S::c17303991@mytudublin.ie::86aa827e-a2a4-426f-b93a-81c1edc7b82a" providerId="AD" clId="Web-{045D9AE8-C48A-BFE0-180B-924C9E868B4C}" dt="2020-11-29T14:55:57.063" v="2510" actId="14100"/>
          <ac:picMkLst>
            <pc:docMk/>
            <pc:sldMk cId="1917643622" sldId="273"/>
            <ac:picMk id="10" creationId="{D6684D5F-FEAE-413F-BD9F-C620054A975D}"/>
          </ac:picMkLst>
        </pc:picChg>
      </pc:sldChg>
    </pc:docChg>
  </pc:docChgLst>
  <pc:docChgLst>
    <pc:chgData name="C17303991 Laura Whelan" userId="86aa827e-a2a4-426f-b93a-81c1edc7b82a" providerId="ADAL" clId="{C6E91FF5-2D44-4231-A1D3-4B130AEE411B}"/>
    <pc:docChg chg="undo custSel mod addSld delSld modSld">
      <pc:chgData name="C17303991 Laura Whelan" userId="86aa827e-a2a4-426f-b93a-81c1edc7b82a" providerId="ADAL" clId="{C6E91FF5-2D44-4231-A1D3-4B130AEE411B}" dt="2020-11-29T16:17:53.208" v="552" actId="1440"/>
      <pc:docMkLst>
        <pc:docMk/>
      </pc:docMkLst>
      <pc:sldChg chg="modSp mod">
        <pc:chgData name="C17303991 Laura Whelan" userId="86aa827e-a2a4-426f-b93a-81c1edc7b82a" providerId="ADAL" clId="{C6E91FF5-2D44-4231-A1D3-4B130AEE411B}" dt="2020-11-29T15:16:44.150" v="66" actId="20577"/>
        <pc:sldMkLst>
          <pc:docMk/>
          <pc:sldMk cId="920755457" sldId="258"/>
        </pc:sldMkLst>
        <pc:spChg chg="mod">
          <ac:chgData name="C17303991 Laura Whelan" userId="86aa827e-a2a4-426f-b93a-81c1edc7b82a" providerId="ADAL" clId="{C6E91FF5-2D44-4231-A1D3-4B130AEE411B}" dt="2020-11-29T15:16:22.315" v="55" actId="20577"/>
          <ac:spMkLst>
            <pc:docMk/>
            <pc:sldMk cId="920755457" sldId="258"/>
            <ac:spMk id="2" creationId="{EAD5EB89-588A-455F-8E5A-4F4A08541A90}"/>
          </ac:spMkLst>
        </pc:spChg>
        <pc:spChg chg="mod">
          <ac:chgData name="C17303991 Laura Whelan" userId="86aa827e-a2a4-426f-b93a-81c1edc7b82a" providerId="ADAL" clId="{C6E91FF5-2D44-4231-A1D3-4B130AEE411B}" dt="2020-11-29T15:16:44.150" v="66" actId="20577"/>
          <ac:spMkLst>
            <pc:docMk/>
            <pc:sldMk cId="920755457" sldId="258"/>
            <ac:spMk id="5" creationId="{64E053A1-5BAD-47CB-B83B-D2DCAD4751A3}"/>
          </ac:spMkLst>
        </pc:spChg>
        <pc:picChg chg="mod">
          <ac:chgData name="C17303991 Laura Whelan" userId="86aa827e-a2a4-426f-b93a-81c1edc7b82a" providerId="ADAL" clId="{C6E91FF5-2D44-4231-A1D3-4B130AEE411B}" dt="2020-11-29T15:15:05.538" v="47" actId="339"/>
          <ac:picMkLst>
            <pc:docMk/>
            <pc:sldMk cId="920755457" sldId="258"/>
            <ac:picMk id="7" creationId="{A3AACCB3-9E89-4080-9C4F-50D3DA3B0D93}"/>
          </ac:picMkLst>
        </pc:picChg>
      </pc:sldChg>
      <pc:sldChg chg="addSp delSp modSp mod">
        <pc:chgData name="C17303991 Laura Whelan" userId="86aa827e-a2a4-426f-b93a-81c1edc7b82a" providerId="ADAL" clId="{C6E91FF5-2D44-4231-A1D3-4B130AEE411B}" dt="2020-11-29T15:17:46.840" v="81"/>
        <pc:sldMkLst>
          <pc:docMk/>
          <pc:sldMk cId="622920667" sldId="259"/>
        </pc:sldMkLst>
        <pc:spChg chg="mod">
          <ac:chgData name="C17303991 Laura Whelan" userId="86aa827e-a2a4-426f-b93a-81c1edc7b82a" providerId="ADAL" clId="{C6E91FF5-2D44-4231-A1D3-4B130AEE411B}" dt="2020-11-29T15:17:18.771" v="74" actId="20577"/>
          <ac:spMkLst>
            <pc:docMk/>
            <pc:sldMk cId="622920667" sldId="259"/>
            <ac:spMk id="2" creationId="{E4945A3F-CAF0-47D7-858B-95FE6E6A2707}"/>
          </ac:spMkLst>
        </pc:spChg>
        <pc:spChg chg="add mod">
          <ac:chgData name="C17303991 Laura Whelan" userId="86aa827e-a2a4-426f-b93a-81c1edc7b82a" providerId="ADAL" clId="{C6E91FF5-2D44-4231-A1D3-4B130AEE411B}" dt="2020-11-29T15:17:29.298" v="77"/>
          <ac:spMkLst>
            <pc:docMk/>
            <pc:sldMk cId="622920667" sldId="259"/>
            <ac:spMk id="5" creationId="{B148C610-B06F-4F87-A62D-EEAD774C358C}"/>
          </ac:spMkLst>
        </pc:spChg>
        <pc:spChg chg="del mod">
          <ac:chgData name="C17303991 Laura Whelan" userId="86aa827e-a2a4-426f-b93a-81c1edc7b82a" providerId="ADAL" clId="{C6E91FF5-2D44-4231-A1D3-4B130AEE411B}" dt="2020-11-29T15:17:46.840" v="81"/>
          <ac:spMkLst>
            <pc:docMk/>
            <pc:sldMk cId="622920667" sldId="259"/>
            <ac:spMk id="7" creationId="{1ED796EA-C56A-491E-B2AD-B077155CBEA9}"/>
          </ac:spMkLst>
        </pc:spChg>
        <pc:picChg chg="mod">
          <ac:chgData name="C17303991 Laura Whelan" userId="86aa827e-a2a4-426f-b93a-81c1edc7b82a" providerId="ADAL" clId="{C6E91FF5-2D44-4231-A1D3-4B130AEE411B}" dt="2020-11-29T15:17:46.100" v="79" actId="1076"/>
          <ac:picMkLst>
            <pc:docMk/>
            <pc:sldMk cId="622920667" sldId="259"/>
            <ac:picMk id="4" creationId="{5E72DD6A-6B5E-43D3-8C41-522C9008EAAC}"/>
          </ac:picMkLst>
        </pc:picChg>
      </pc:sldChg>
      <pc:sldChg chg="addSp delSp modSp mod">
        <pc:chgData name="C17303991 Laura Whelan" userId="86aa827e-a2a4-426f-b93a-81c1edc7b82a" providerId="ADAL" clId="{C6E91FF5-2D44-4231-A1D3-4B130AEE411B}" dt="2020-11-29T15:18:18.829" v="92" actId="478"/>
        <pc:sldMkLst>
          <pc:docMk/>
          <pc:sldMk cId="2429623622" sldId="260"/>
        </pc:sldMkLst>
        <pc:spChg chg="mod">
          <ac:chgData name="C17303991 Laura Whelan" userId="86aa827e-a2a4-426f-b93a-81c1edc7b82a" providerId="ADAL" clId="{C6E91FF5-2D44-4231-A1D3-4B130AEE411B}" dt="2020-11-29T15:18:07.855" v="88" actId="313"/>
          <ac:spMkLst>
            <pc:docMk/>
            <pc:sldMk cId="2429623622" sldId="260"/>
            <ac:spMk id="2" creationId="{2562ED76-D429-4FA0-8A05-883FB705B3E2}"/>
          </ac:spMkLst>
        </pc:spChg>
        <pc:spChg chg="del mod">
          <ac:chgData name="C17303991 Laura Whelan" userId="86aa827e-a2a4-426f-b93a-81c1edc7b82a" providerId="ADAL" clId="{C6E91FF5-2D44-4231-A1D3-4B130AEE411B}" dt="2020-11-29T15:18:18.829" v="92" actId="478"/>
          <ac:spMkLst>
            <pc:docMk/>
            <pc:sldMk cId="2429623622" sldId="260"/>
            <ac:spMk id="5" creationId="{B259F1EE-2967-4AD0-93F3-F085DDF56976}"/>
          </ac:spMkLst>
        </pc:spChg>
        <pc:spChg chg="add mod">
          <ac:chgData name="C17303991 Laura Whelan" userId="86aa827e-a2a4-426f-b93a-81c1edc7b82a" providerId="ADAL" clId="{C6E91FF5-2D44-4231-A1D3-4B130AEE411B}" dt="2020-11-29T15:18:12.193" v="90" actId="1076"/>
          <ac:spMkLst>
            <pc:docMk/>
            <pc:sldMk cId="2429623622" sldId="260"/>
            <ac:spMk id="6" creationId="{A9EB92A0-40CA-452C-9214-0ED7C9EA661D}"/>
          </ac:spMkLst>
        </pc:spChg>
      </pc:sldChg>
      <pc:sldChg chg="modSp mod">
        <pc:chgData name="C17303991 Laura Whelan" userId="86aa827e-a2a4-426f-b93a-81c1edc7b82a" providerId="ADAL" clId="{C6E91FF5-2D44-4231-A1D3-4B130AEE411B}" dt="2020-11-29T15:08:02.511" v="20" actId="339"/>
        <pc:sldMkLst>
          <pc:docMk/>
          <pc:sldMk cId="3200517643" sldId="261"/>
        </pc:sldMkLst>
        <pc:picChg chg="mod">
          <ac:chgData name="C17303991 Laura Whelan" userId="86aa827e-a2a4-426f-b93a-81c1edc7b82a" providerId="ADAL" clId="{C6E91FF5-2D44-4231-A1D3-4B130AEE411B}" dt="2020-11-29T15:08:02.511" v="20" actId="339"/>
          <ac:picMkLst>
            <pc:docMk/>
            <pc:sldMk cId="3200517643" sldId="261"/>
            <ac:picMk id="4" creationId="{0AB6D01E-1251-4D39-BA40-4BC1ADF5BB57}"/>
          </ac:picMkLst>
        </pc:picChg>
      </pc:sldChg>
      <pc:sldChg chg="modSp mod">
        <pc:chgData name="C17303991 Laura Whelan" userId="86aa827e-a2a4-426f-b93a-81c1edc7b82a" providerId="ADAL" clId="{C6E91FF5-2D44-4231-A1D3-4B130AEE411B}" dt="2020-11-29T16:17:53.208" v="552" actId="1440"/>
        <pc:sldMkLst>
          <pc:docMk/>
          <pc:sldMk cId="798584936" sldId="263"/>
        </pc:sldMkLst>
        <pc:picChg chg="mod">
          <ac:chgData name="C17303991 Laura Whelan" userId="86aa827e-a2a4-426f-b93a-81c1edc7b82a" providerId="ADAL" clId="{C6E91FF5-2D44-4231-A1D3-4B130AEE411B}" dt="2020-11-29T16:17:53.208" v="552" actId="1440"/>
          <ac:picMkLst>
            <pc:docMk/>
            <pc:sldMk cId="798584936" sldId="263"/>
            <ac:picMk id="4" creationId="{68608B0E-406B-483F-9D0A-F498E2075449}"/>
          </ac:picMkLst>
        </pc:picChg>
      </pc:sldChg>
      <pc:sldChg chg="modSp mod">
        <pc:chgData name="C17303991 Laura Whelan" userId="86aa827e-a2a4-426f-b93a-81c1edc7b82a" providerId="ADAL" clId="{C6E91FF5-2D44-4231-A1D3-4B130AEE411B}" dt="2020-11-29T16:17:37.597" v="551" actId="1076"/>
        <pc:sldMkLst>
          <pc:docMk/>
          <pc:sldMk cId="3123168068" sldId="264"/>
        </pc:sldMkLst>
        <pc:picChg chg="mod">
          <ac:chgData name="C17303991 Laura Whelan" userId="86aa827e-a2a4-426f-b93a-81c1edc7b82a" providerId="ADAL" clId="{C6E91FF5-2D44-4231-A1D3-4B130AEE411B}" dt="2020-11-29T16:17:30.624" v="549" actId="14100"/>
          <ac:picMkLst>
            <pc:docMk/>
            <pc:sldMk cId="3123168068" sldId="264"/>
            <ac:picMk id="4" creationId="{7EBF0A66-E8C7-4543-9A9E-E56DD5A409A4}"/>
          </ac:picMkLst>
        </pc:picChg>
        <pc:picChg chg="mod">
          <ac:chgData name="C17303991 Laura Whelan" userId="86aa827e-a2a4-426f-b93a-81c1edc7b82a" providerId="ADAL" clId="{C6E91FF5-2D44-4231-A1D3-4B130AEE411B}" dt="2020-11-29T16:17:37.597" v="551" actId="1076"/>
          <ac:picMkLst>
            <pc:docMk/>
            <pc:sldMk cId="3123168068" sldId="264"/>
            <ac:picMk id="5" creationId="{92B18460-20AD-445B-821C-68D66186C4AA}"/>
          </ac:picMkLst>
        </pc:picChg>
      </pc:sldChg>
      <pc:sldChg chg="addSp delSp modSp mod setBg">
        <pc:chgData name="C17303991 Laura Whelan" userId="86aa827e-a2a4-426f-b93a-81c1edc7b82a" providerId="ADAL" clId="{C6E91FF5-2D44-4231-A1D3-4B130AEE411B}" dt="2020-11-29T15:43:29.706" v="287"/>
        <pc:sldMkLst>
          <pc:docMk/>
          <pc:sldMk cId="2308718504" sldId="265"/>
        </pc:sldMkLst>
        <pc:spChg chg="add del mod">
          <ac:chgData name="C17303991 Laura Whelan" userId="86aa827e-a2a4-426f-b93a-81c1edc7b82a" providerId="ADAL" clId="{C6E91FF5-2D44-4231-A1D3-4B130AEE411B}" dt="2020-11-29T15:22:19.865" v="101" actId="26606"/>
          <ac:spMkLst>
            <pc:docMk/>
            <pc:sldMk cId="2308718504" sldId="265"/>
            <ac:spMk id="3" creationId="{3424F37A-585C-4FCD-94B0-BF0F5C00941F}"/>
          </ac:spMkLst>
        </pc:spChg>
        <pc:graphicFrameChg chg="add del modGraphic">
          <ac:chgData name="C17303991 Laura Whelan" userId="86aa827e-a2a4-426f-b93a-81c1edc7b82a" providerId="ADAL" clId="{C6E91FF5-2D44-4231-A1D3-4B130AEE411B}" dt="2020-11-29T15:20:39.491" v="94" actId="478"/>
          <ac:graphicFrameMkLst>
            <pc:docMk/>
            <pc:sldMk cId="2308718504" sldId="265"/>
            <ac:graphicFrameMk id="5" creationId="{A22ABEDF-CAD4-4D47-A196-F00AE629B539}"/>
          </ac:graphicFrameMkLst>
        </pc:graphicFrameChg>
        <pc:graphicFrameChg chg="add del mod modGraphic">
          <ac:chgData name="C17303991 Laura Whelan" userId="86aa827e-a2a4-426f-b93a-81c1edc7b82a" providerId="ADAL" clId="{C6E91FF5-2D44-4231-A1D3-4B130AEE411B}" dt="2020-11-29T15:22:16.115" v="100" actId="478"/>
          <ac:graphicFrameMkLst>
            <pc:docMk/>
            <pc:sldMk cId="2308718504" sldId="265"/>
            <ac:graphicFrameMk id="8" creationId="{218E1A33-E9A0-41D5-8C17-3B03151E534E}"/>
          </ac:graphicFrameMkLst>
        </pc:graphicFrameChg>
        <pc:graphicFrameChg chg="add del">
          <ac:chgData name="C17303991 Laura Whelan" userId="86aa827e-a2a4-426f-b93a-81c1edc7b82a" providerId="ADAL" clId="{C6E91FF5-2D44-4231-A1D3-4B130AEE411B}" dt="2020-11-29T15:20:52.712" v="96" actId="26606"/>
          <ac:graphicFrameMkLst>
            <pc:docMk/>
            <pc:sldMk cId="2308718504" sldId="265"/>
            <ac:graphicFrameMk id="11" creationId="{385CA3B5-B089-4B8F-ABF2-497533F5146B}"/>
          </ac:graphicFrameMkLst>
        </pc:graphicFrameChg>
        <pc:graphicFrameChg chg="add mod">
          <ac:chgData name="C17303991 Laura Whelan" userId="86aa827e-a2a4-426f-b93a-81c1edc7b82a" providerId="ADAL" clId="{C6E91FF5-2D44-4231-A1D3-4B130AEE411B}" dt="2020-11-29T15:41:11.329" v="270" actId="113"/>
          <ac:graphicFrameMkLst>
            <pc:docMk/>
            <pc:sldMk cId="2308718504" sldId="265"/>
            <ac:graphicFrameMk id="12" creationId="{074803AC-2AC5-44FE-9873-8DB952105166}"/>
          </ac:graphicFrameMkLst>
        </pc:graphicFrameChg>
      </pc:sldChg>
      <pc:sldChg chg="del setBg">
        <pc:chgData name="C17303991 Laura Whelan" userId="86aa827e-a2a4-426f-b93a-81c1edc7b82a" providerId="ADAL" clId="{C6E91FF5-2D44-4231-A1D3-4B130AEE411B}" dt="2020-11-29T16:16:31.946" v="513" actId="2696"/>
        <pc:sldMkLst>
          <pc:docMk/>
          <pc:sldMk cId="1963284049" sldId="266"/>
        </pc:sldMkLst>
      </pc:sldChg>
      <pc:sldChg chg="modSp mod setBg">
        <pc:chgData name="C17303991 Laura Whelan" userId="86aa827e-a2a4-426f-b93a-81c1edc7b82a" providerId="ADAL" clId="{C6E91FF5-2D44-4231-A1D3-4B130AEE411B}" dt="2020-11-29T15:43:02.864" v="286"/>
        <pc:sldMkLst>
          <pc:docMk/>
          <pc:sldMk cId="117048240" sldId="268"/>
        </pc:sldMkLst>
        <pc:spChg chg="mod">
          <ac:chgData name="C17303991 Laura Whelan" userId="86aa827e-a2a4-426f-b93a-81c1edc7b82a" providerId="ADAL" clId="{C6E91FF5-2D44-4231-A1D3-4B130AEE411B}" dt="2020-11-29T15:11:20.068" v="39" actId="313"/>
          <ac:spMkLst>
            <pc:docMk/>
            <pc:sldMk cId="117048240" sldId="268"/>
            <ac:spMk id="5" creationId="{5BE7BF22-31D0-40A2-B352-3C8FD93F231D}"/>
          </ac:spMkLst>
        </pc:spChg>
        <pc:picChg chg="mod">
          <ac:chgData name="C17303991 Laura Whelan" userId="86aa827e-a2a4-426f-b93a-81c1edc7b82a" providerId="ADAL" clId="{C6E91FF5-2D44-4231-A1D3-4B130AEE411B}" dt="2020-11-29T15:11:07.202" v="37" actId="1440"/>
          <ac:picMkLst>
            <pc:docMk/>
            <pc:sldMk cId="117048240" sldId="268"/>
            <ac:picMk id="3" creationId="{84A14658-19D5-4D7B-9189-0590EC6CA524}"/>
          </ac:picMkLst>
        </pc:picChg>
        <pc:picChg chg="mod">
          <ac:chgData name="C17303991 Laura Whelan" userId="86aa827e-a2a4-426f-b93a-81c1edc7b82a" providerId="ADAL" clId="{C6E91FF5-2D44-4231-A1D3-4B130AEE411B}" dt="2020-11-29T15:10:29.950" v="36"/>
          <ac:picMkLst>
            <pc:docMk/>
            <pc:sldMk cId="117048240" sldId="268"/>
            <ac:picMk id="7" creationId="{CF9CD215-C19F-4F0B-B388-64BF88B8F300}"/>
          </ac:picMkLst>
        </pc:picChg>
      </pc:sldChg>
      <pc:sldChg chg="addSp delSp modSp mod setBg">
        <pc:chgData name="C17303991 Laura Whelan" userId="86aa827e-a2a4-426f-b93a-81c1edc7b82a" providerId="ADAL" clId="{C6E91FF5-2D44-4231-A1D3-4B130AEE411B}" dt="2020-11-29T15:45:29.755" v="288"/>
        <pc:sldMkLst>
          <pc:docMk/>
          <pc:sldMk cId="3877743543" sldId="269"/>
        </pc:sldMkLst>
        <pc:spChg chg="add del mod">
          <ac:chgData name="C17303991 Laura Whelan" userId="86aa827e-a2a4-426f-b93a-81c1edc7b82a" providerId="ADAL" clId="{C6E91FF5-2D44-4231-A1D3-4B130AEE411B}" dt="2020-11-29T15:24:10.727" v="110" actId="478"/>
          <ac:spMkLst>
            <pc:docMk/>
            <pc:sldMk cId="3877743543" sldId="269"/>
            <ac:spMk id="3" creationId="{3424F37A-585C-4FCD-94B0-BF0F5C00941F}"/>
          </ac:spMkLst>
        </pc:spChg>
        <pc:graphicFrameChg chg="add del">
          <ac:chgData name="C17303991 Laura Whelan" userId="86aa827e-a2a4-426f-b93a-81c1edc7b82a" providerId="ADAL" clId="{C6E91FF5-2D44-4231-A1D3-4B130AEE411B}" dt="2020-11-29T15:23:11.815" v="103" actId="26606"/>
          <ac:graphicFrameMkLst>
            <pc:docMk/>
            <pc:sldMk cId="3877743543" sldId="269"/>
            <ac:graphicFrameMk id="10" creationId="{48791EE0-321D-45F0-9E23-599B78ABA64E}"/>
          </ac:graphicFrameMkLst>
        </pc:graphicFrameChg>
        <pc:graphicFrameChg chg="add mod">
          <ac:chgData name="C17303991 Laura Whelan" userId="86aa827e-a2a4-426f-b93a-81c1edc7b82a" providerId="ADAL" clId="{C6E91FF5-2D44-4231-A1D3-4B130AEE411B}" dt="2020-11-29T15:41:23.602" v="273" actId="113"/>
          <ac:graphicFrameMkLst>
            <pc:docMk/>
            <pc:sldMk cId="3877743543" sldId="269"/>
            <ac:graphicFrameMk id="11" creationId="{B969C17E-8C47-4BE9-8110-DB0060AB2327}"/>
          </ac:graphicFrameMkLst>
        </pc:graphicFrameChg>
        <pc:graphicFrameChg chg="add del">
          <ac:chgData name="C17303991 Laura Whelan" userId="86aa827e-a2a4-426f-b93a-81c1edc7b82a" providerId="ADAL" clId="{C6E91FF5-2D44-4231-A1D3-4B130AEE411B}" dt="2020-11-29T15:23:16.695" v="105" actId="26606"/>
          <ac:graphicFrameMkLst>
            <pc:docMk/>
            <pc:sldMk cId="3877743543" sldId="269"/>
            <ac:graphicFrameMk id="12" creationId="{F507BE3E-D410-471A-A157-A8745A159498}"/>
          </ac:graphicFrameMkLst>
        </pc:graphicFrameChg>
      </pc:sldChg>
      <pc:sldChg chg="addSp delSp modSp mod setBg">
        <pc:chgData name="C17303991 Laura Whelan" userId="86aa827e-a2a4-426f-b93a-81c1edc7b82a" providerId="ADAL" clId="{C6E91FF5-2D44-4231-A1D3-4B130AEE411B}" dt="2020-11-29T15:45:33.002" v="289"/>
        <pc:sldMkLst>
          <pc:docMk/>
          <pc:sldMk cId="4138719214" sldId="270"/>
        </pc:sldMkLst>
        <pc:spChg chg="del">
          <ac:chgData name="C17303991 Laura Whelan" userId="86aa827e-a2a4-426f-b93a-81c1edc7b82a" providerId="ADAL" clId="{C6E91FF5-2D44-4231-A1D3-4B130AEE411B}" dt="2020-11-29T15:34:06.991" v="193" actId="478"/>
          <ac:spMkLst>
            <pc:docMk/>
            <pc:sldMk cId="4138719214" sldId="270"/>
            <ac:spMk id="3" creationId="{3424F37A-585C-4FCD-94B0-BF0F5C00941F}"/>
          </ac:spMkLst>
        </pc:spChg>
        <pc:spChg chg="add del mod">
          <ac:chgData name="C17303991 Laura Whelan" userId="86aa827e-a2a4-426f-b93a-81c1edc7b82a" providerId="ADAL" clId="{C6E91FF5-2D44-4231-A1D3-4B130AEE411B}" dt="2020-11-29T15:34:11.441" v="194" actId="478"/>
          <ac:spMkLst>
            <pc:docMk/>
            <pc:sldMk cId="4138719214" sldId="270"/>
            <ac:spMk id="6" creationId="{976AECCB-C049-49C4-9AA2-B8757E9C70AB}"/>
          </ac:spMkLst>
        </pc:spChg>
        <pc:graphicFrameChg chg="add mod">
          <ac:chgData name="C17303991 Laura Whelan" userId="86aa827e-a2a4-426f-b93a-81c1edc7b82a" providerId="ADAL" clId="{C6E91FF5-2D44-4231-A1D3-4B130AEE411B}" dt="2020-11-29T15:41:34.485" v="276" actId="113"/>
          <ac:graphicFrameMkLst>
            <pc:docMk/>
            <pc:sldMk cId="4138719214" sldId="270"/>
            <ac:graphicFrameMk id="7" creationId="{AC9FAA6B-7409-4F8E-AB7E-E4DE9A0B5F05}"/>
          </ac:graphicFrameMkLst>
        </pc:graphicFrameChg>
      </pc:sldChg>
      <pc:sldChg chg="addSp delSp modSp mod setBg">
        <pc:chgData name="C17303991 Laura Whelan" userId="86aa827e-a2a4-426f-b93a-81c1edc7b82a" providerId="ADAL" clId="{C6E91FF5-2D44-4231-A1D3-4B130AEE411B}" dt="2020-11-29T15:59:46.026" v="446" actId="20577"/>
        <pc:sldMkLst>
          <pc:docMk/>
          <pc:sldMk cId="2473593222" sldId="272"/>
        </pc:sldMkLst>
        <pc:spChg chg="del">
          <ac:chgData name="C17303991 Laura Whelan" userId="86aa827e-a2a4-426f-b93a-81c1edc7b82a" providerId="ADAL" clId="{C6E91FF5-2D44-4231-A1D3-4B130AEE411B}" dt="2020-11-29T15:46:17.715" v="296" actId="478"/>
          <ac:spMkLst>
            <pc:docMk/>
            <pc:sldMk cId="2473593222" sldId="272"/>
            <ac:spMk id="3" creationId="{3424F37A-585C-4FCD-94B0-BF0F5C00941F}"/>
          </ac:spMkLst>
        </pc:spChg>
        <pc:spChg chg="add del mod">
          <ac:chgData name="C17303991 Laura Whelan" userId="86aa827e-a2a4-426f-b93a-81c1edc7b82a" providerId="ADAL" clId="{C6E91FF5-2D44-4231-A1D3-4B130AEE411B}" dt="2020-11-29T15:46:20.083" v="297" actId="478"/>
          <ac:spMkLst>
            <pc:docMk/>
            <pc:sldMk cId="2473593222" sldId="272"/>
            <ac:spMk id="9" creationId="{9770739C-9492-461D-9378-6D00AEFE80EC}"/>
          </ac:spMkLst>
        </pc:spChg>
        <pc:spChg chg="add mod">
          <ac:chgData name="C17303991 Laura Whelan" userId="86aa827e-a2a4-426f-b93a-81c1edc7b82a" providerId="ADAL" clId="{C6E91FF5-2D44-4231-A1D3-4B130AEE411B}" dt="2020-11-29T15:46:30.242" v="299"/>
          <ac:spMkLst>
            <pc:docMk/>
            <pc:sldMk cId="2473593222" sldId="272"/>
            <ac:spMk id="10" creationId="{553E9CB1-342C-49DE-B216-17E59796CCE1}"/>
          </ac:spMkLst>
        </pc:spChg>
        <pc:spChg chg="add mod">
          <ac:chgData name="C17303991 Laura Whelan" userId="86aa827e-a2a4-426f-b93a-81c1edc7b82a" providerId="ADAL" clId="{C6E91FF5-2D44-4231-A1D3-4B130AEE411B}" dt="2020-11-29T15:52:51.624" v="418" actId="20577"/>
          <ac:spMkLst>
            <pc:docMk/>
            <pc:sldMk cId="2473593222" sldId="272"/>
            <ac:spMk id="13" creationId="{AE3EC1C0-C4C7-475C-9727-B8AB2BFF2783}"/>
          </ac:spMkLst>
        </pc:spChg>
        <pc:spChg chg="add mod">
          <ac:chgData name="C17303991 Laura Whelan" userId="86aa827e-a2a4-426f-b93a-81c1edc7b82a" providerId="ADAL" clId="{C6E91FF5-2D44-4231-A1D3-4B130AEE411B}" dt="2020-11-29T15:59:46.026" v="446" actId="20577"/>
          <ac:spMkLst>
            <pc:docMk/>
            <pc:sldMk cId="2473593222" sldId="272"/>
            <ac:spMk id="14" creationId="{4C330E14-ED5B-45F1-9D46-8D784E056694}"/>
          </ac:spMkLst>
        </pc:spChg>
        <pc:graphicFrameChg chg="add mod">
          <ac:chgData name="C17303991 Laura Whelan" userId="86aa827e-a2a4-426f-b93a-81c1edc7b82a" providerId="ADAL" clId="{C6E91FF5-2D44-4231-A1D3-4B130AEE411B}" dt="2020-11-29T15:52:15.756" v="382" actId="14100"/>
          <ac:graphicFrameMkLst>
            <pc:docMk/>
            <pc:sldMk cId="2473593222" sldId="272"/>
            <ac:graphicFrameMk id="11" creationId="{CF4F9A8B-7995-4387-A096-C2912BADF4F4}"/>
          </ac:graphicFrameMkLst>
        </pc:graphicFrameChg>
        <pc:picChg chg="mod">
          <ac:chgData name="C17303991 Laura Whelan" userId="86aa827e-a2a4-426f-b93a-81c1edc7b82a" providerId="ADAL" clId="{C6E91FF5-2D44-4231-A1D3-4B130AEE411B}" dt="2020-11-29T15:52:08.482" v="380" actId="14100"/>
          <ac:picMkLst>
            <pc:docMk/>
            <pc:sldMk cId="2473593222" sldId="272"/>
            <ac:picMk id="5" creationId="{B47B3604-8F4C-4B3E-8D7C-05EA561549B2}"/>
          </ac:picMkLst>
        </pc:picChg>
        <pc:picChg chg="mod">
          <ac:chgData name="C17303991 Laura Whelan" userId="86aa827e-a2a4-426f-b93a-81c1edc7b82a" providerId="ADAL" clId="{C6E91FF5-2D44-4231-A1D3-4B130AEE411B}" dt="2020-11-29T15:52:29.845" v="383" actId="1076"/>
          <ac:picMkLst>
            <pc:docMk/>
            <pc:sldMk cId="2473593222" sldId="272"/>
            <ac:picMk id="7" creationId="{A1CBE57F-446B-41F7-A223-35E29A1A50D7}"/>
          </ac:picMkLst>
        </pc:picChg>
      </pc:sldChg>
      <pc:sldChg chg="addSp delSp modSp mod setBg">
        <pc:chgData name="C17303991 Laura Whelan" userId="86aa827e-a2a4-426f-b93a-81c1edc7b82a" providerId="ADAL" clId="{C6E91FF5-2D44-4231-A1D3-4B130AEE411B}" dt="2020-11-29T16:04:41.629" v="486" actId="1076"/>
        <pc:sldMkLst>
          <pc:docMk/>
          <pc:sldMk cId="1917643622" sldId="273"/>
        </pc:sldMkLst>
        <pc:spChg chg="mod">
          <ac:chgData name="C17303991 Laura Whelan" userId="86aa827e-a2a4-426f-b93a-81c1edc7b82a" providerId="ADAL" clId="{C6E91FF5-2D44-4231-A1D3-4B130AEE411B}" dt="2020-11-29T16:03:36.741" v="477" actId="1076"/>
          <ac:spMkLst>
            <pc:docMk/>
            <pc:sldMk cId="1917643622" sldId="273"/>
            <ac:spMk id="2" creationId="{314B724E-ED7E-4565-9FA1-A1216FFADC90}"/>
          </ac:spMkLst>
        </pc:spChg>
        <pc:spChg chg="del mod">
          <ac:chgData name="C17303991 Laura Whelan" userId="86aa827e-a2a4-426f-b93a-81c1edc7b82a" providerId="ADAL" clId="{C6E91FF5-2D44-4231-A1D3-4B130AEE411B}" dt="2020-11-29T16:01:44.310" v="449" actId="478"/>
          <ac:spMkLst>
            <pc:docMk/>
            <pc:sldMk cId="1917643622" sldId="273"/>
            <ac:spMk id="3" creationId="{3424F37A-585C-4FCD-94B0-BF0F5C00941F}"/>
          </ac:spMkLst>
        </pc:spChg>
        <pc:graphicFrameChg chg="add mod modGraphic">
          <ac:chgData name="C17303991 Laura Whelan" userId="86aa827e-a2a4-426f-b93a-81c1edc7b82a" providerId="ADAL" clId="{C6E91FF5-2D44-4231-A1D3-4B130AEE411B}" dt="2020-11-29T16:04:32.821" v="485" actId="20577"/>
          <ac:graphicFrameMkLst>
            <pc:docMk/>
            <pc:sldMk cId="1917643622" sldId="273"/>
            <ac:graphicFrameMk id="4" creationId="{0A2F3E9F-73FC-43B5-96D1-C937F97F2ADF}"/>
          </ac:graphicFrameMkLst>
        </pc:graphicFrameChg>
        <pc:picChg chg="mod">
          <ac:chgData name="C17303991 Laura Whelan" userId="86aa827e-a2a4-426f-b93a-81c1edc7b82a" providerId="ADAL" clId="{C6E91FF5-2D44-4231-A1D3-4B130AEE411B}" dt="2020-11-29T16:04:41.629" v="486" actId="1076"/>
          <ac:picMkLst>
            <pc:docMk/>
            <pc:sldMk cId="1917643622" sldId="273"/>
            <ac:picMk id="9" creationId="{BA745034-4CB1-4E1F-AAA2-0CFDD2D661F5}"/>
          </ac:picMkLst>
        </pc:picChg>
        <pc:picChg chg="mod">
          <ac:chgData name="C17303991 Laura Whelan" userId="86aa827e-a2a4-426f-b93a-81c1edc7b82a" providerId="ADAL" clId="{C6E91FF5-2D44-4231-A1D3-4B130AEE411B}" dt="2020-11-29T16:02:24.318" v="461" actId="14100"/>
          <ac:picMkLst>
            <pc:docMk/>
            <pc:sldMk cId="1917643622" sldId="273"/>
            <ac:picMk id="10" creationId="{D6684D5F-FEAE-413F-BD9F-C620054A975D}"/>
          </ac:picMkLst>
        </pc:picChg>
      </pc:sldChg>
      <pc:sldChg chg="add del">
        <pc:chgData name="C17303991 Laura Whelan" userId="86aa827e-a2a4-426f-b93a-81c1edc7b82a" providerId="ADAL" clId="{C6E91FF5-2D44-4231-A1D3-4B130AEE411B}" dt="2020-11-29T15:59:23.317" v="419" actId="47"/>
        <pc:sldMkLst>
          <pc:docMk/>
          <pc:sldMk cId="807167947" sldId="274"/>
        </pc:sldMkLst>
      </pc:sldChg>
      <pc:sldChg chg="add del">
        <pc:chgData name="C17303991 Laura Whelan" userId="86aa827e-a2a4-426f-b93a-81c1edc7b82a" providerId="ADAL" clId="{C6E91FF5-2D44-4231-A1D3-4B130AEE411B}" dt="2020-11-29T16:04:49.963" v="487" actId="47"/>
        <pc:sldMkLst>
          <pc:docMk/>
          <pc:sldMk cId="1085253201" sldId="274"/>
        </pc:sldMkLst>
      </pc:sldChg>
      <pc:sldChg chg="modSp add del mod">
        <pc:chgData name="C17303991 Laura Whelan" userId="86aa827e-a2a4-426f-b93a-81c1edc7b82a" providerId="ADAL" clId="{C6E91FF5-2D44-4231-A1D3-4B130AEE411B}" dt="2020-11-29T15:31:56.305" v="187" actId="2696"/>
        <pc:sldMkLst>
          <pc:docMk/>
          <pc:sldMk cId="1090317611" sldId="274"/>
        </pc:sldMkLst>
        <pc:spChg chg="mod">
          <ac:chgData name="C17303991 Laura Whelan" userId="86aa827e-a2a4-426f-b93a-81c1edc7b82a" providerId="ADAL" clId="{C6E91FF5-2D44-4231-A1D3-4B130AEE411B}" dt="2020-11-29T15:31:46.154" v="186" actId="313"/>
          <ac:spMkLst>
            <pc:docMk/>
            <pc:sldMk cId="1090317611" sldId="274"/>
            <ac:spMk id="3" creationId="{3424F37A-585C-4FCD-94B0-BF0F5C00941F}"/>
          </ac:spMkLst>
        </pc:spChg>
      </pc:sldChg>
      <pc:sldChg chg="addSp delSp modSp add del mod setBg">
        <pc:chgData name="C17303991 Laura Whelan" userId="86aa827e-a2a4-426f-b93a-81c1edc7b82a" providerId="ADAL" clId="{C6E91FF5-2D44-4231-A1D3-4B130AEE411B}" dt="2020-11-29T15:45:43.455" v="291" actId="47"/>
        <pc:sldMkLst>
          <pc:docMk/>
          <pc:sldMk cId="1704065351" sldId="274"/>
        </pc:sldMkLst>
        <pc:graphicFrameChg chg="add del modGraphic">
          <ac:chgData name="C17303991 Laura Whelan" userId="86aa827e-a2a4-426f-b93a-81c1edc7b82a" providerId="ADAL" clId="{C6E91FF5-2D44-4231-A1D3-4B130AEE411B}" dt="2020-11-29T15:33:41.404" v="190" actId="478"/>
          <ac:graphicFrameMkLst>
            <pc:docMk/>
            <pc:sldMk cId="1704065351" sldId="274"/>
            <ac:graphicFrameMk id="5" creationId="{E858E3E6-4E86-4AC2-AA27-A5165EB5C5F7}"/>
          </ac:graphicFrameMkLst>
        </pc:graphicFrameChg>
      </pc:sldChg>
      <pc:sldChg chg="addSp delSp modSp add mod">
        <pc:chgData name="C17303991 Laura Whelan" userId="86aa827e-a2a4-426f-b93a-81c1edc7b82a" providerId="ADAL" clId="{C6E91FF5-2D44-4231-A1D3-4B130AEE411B}" dt="2020-11-29T16:17:06.530" v="548" actId="1076"/>
        <pc:sldMkLst>
          <pc:docMk/>
          <pc:sldMk cId="1960785961" sldId="274"/>
        </pc:sldMkLst>
        <pc:spChg chg="mod">
          <ac:chgData name="C17303991 Laura Whelan" userId="86aa827e-a2a4-426f-b93a-81c1edc7b82a" providerId="ADAL" clId="{C6E91FF5-2D44-4231-A1D3-4B130AEE411B}" dt="2020-11-29T16:16:12.576" v="510" actId="1076"/>
          <ac:spMkLst>
            <pc:docMk/>
            <pc:sldMk cId="1960785961" sldId="274"/>
            <ac:spMk id="2" creationId="{AF0A44F1-7C0C-4D83-BB27-C502F2D40057}"/>
          </ac:spMkLst>
        </pc:spChg>
        <pc:spChg chg="del mod">
          <ac:chgData name="C17303991 Laura Whelan" userId="86aa827e-a2a4-426f-b93a-81c1edc7b82a" providerId="ADAL" clId="{C6E91FF5-2D44-4231-A1D3-4B130AEE411B}" dt="2020-11-29T16:05:02.944" v="490" actId="478"/>
          <ac:spMkLst>
            <pc:docMk/>
            <pc:sldMk cId="1960785961" sldId="274"/>
            <ac:spMk id="3" creationId="{2A6C4DFA-4E0E-4997-B9A6-9482EB29E469}"/>
          </ac:spMkLst>
        </pc:spChg>
        <pc:spChg chg="add mod">
          <ac:chgData name="C17303991 Laura Whelan" userId="86aa827e-a2a4-426f-b93a-81c1edc7b82a" providerId="ADAL" clId="{C6E91FF5-2D44-4231-A1D3-4B130AEE411B}" dt="2020-11-29T16:17:06.530" v="548" actId="1076"/>
          <ac:spMkLst>
            <pc:docMk/>
            <pc:sldMk cId="1960785961" sldId="274"/>
            <ac:spMk id="6" creationId="{3402E609-5BB0-428F-9F29-022C18286CCC}"/>
          </ac:spMkLst>
        </pc:spChg>
        <pc:graphicFrameChg chg="add mod modGraphic">
          <ac:chgData name="C17303991 Laura Whelan" userId="86aa827e-a2a4-426f-b93a-81c1edc7b82a" providerId="ADAL" clId="{C6E91FF5-2D44-4231-A1D3-4B130AEE411B}" dt="2020-11-29T16:16:18.279" v="511" actId="14100"/>
          <ac:graphicFrameMkLst>
            <pc:docMk/>
            <pc:sldMk cId="1960785961" sldId="274"/>
            <ac:graphicFrameMk id="4" creationId="{3AAD89BD-2A6B-4610-B73B-F39AA10FCB0E}"/>
          </ac:graphicFrameMkLst>
        </pc:graphicFrameChg>
        <pc:picChg chg="mod">
          <ac:chgData name="C17303991 Laura Whelan" userId="86aa827e-a2a4-426f-b93a-81c1edc7b82a" providerId="ADAL" clId="{C6E91FF5-2D44-4231-A1D3-4B130AEE411B}" dt="2020-11-29T16:17:02.683" v="547" actId="1076"/>
          <ac:picMkLst>
            <pc:docMk/>
            <pc:sldMk cId="1960785961" sldId="274"/>
            <ac:picMk id="5" creationId="{BDCD4A3F-57B9-43E1-8023-C03AF30E7066}"/>
          </ac:picMkLst>
        </pc:picChg>
      </pc:sldChg>
    </pc:docChg>
  </pc:docChgLst>
  <pc:docChgLst>
    <pc:chgData name="C17432846 Moya Clarke" userId="S::c17432846@mytudublin.ie::39afb8df-ba52-4baf-948d-1e5329e55590" providerId="AD" clId="Web-{8880F4B8-73EA-4AF2-56AB-7553D0692C2F}"/>
    <pc:docChg chg="addSld delSld modSld sldOrd">
      <pc:chgData name="C17432846 Moya Clarke" userId="S::c17432846@mytudublin.ie::39afb8df-ba52-4baf-948d-1e5329e55590" providerId="AD" clId="Web-{8880F4B8-73EA-4AF2-56AB-7553D0692C2F}" dt="2020-11-29T14:30:18.353" v="405"/>
      <pc:docMkLst>
        <pc:docMk/>
      </pc:docMkLst>
      <pc:sldChg chg="modSp">
        <pc:chgData name="C17432846 Moya Clarke" userId="S::c17432846@mytudublin.ie::39afb8df-ba52-4baf-948d-1e5329e55590" providerId="AD" clId="Web-{8880F4B8-73EA-4AF2-56AB-7553D0692C2F}" dt="2020-11-27T16:47:48.351" v="2" actId="20577"/>
        <pc:sldMkLst>
          <pc:docMk/>
          <pc:sldMk cId="418574209" sldId="256"/>
        </pc:sldMkLst>
        <pc:spChg chg="mod">
          <ac:chgData name="C17432846 Moya Clarke" userId="S::c17432846@mytudublin.ie::39afb8df-ba52-4baf-948d-1e5329e55590" providerId="AD" clId="Web-{8880F4B8-73EA-4AF2-56AB-7553D0692C2F}" dt="2020-11-27T16:47:48.351" v="2" actId="20577"/>
          <ac:spMkLst>
            <pc:docMk/>
            <pc:sldMk cId="418574209" sldId="256"/>
            <ac:spMk id="2" creationId="{B6F7104B-E501-4048-9ADD-584BF193315B}"/>
          </ac:spMkLst>
        </pc:spChg>
      </pc:sldChg>
      <pc:sldChg chg="new del">
        <pc:chgData name="C17432846 Moya Clarke" userId="S::c17432846@mytudublin.ie::39afb8df-ba52-4baf-948d-1e5329e55590" providerId="AD" clId="Web-{8880F4B8-73EA-4AF2-56AB-7553D0692C2F}" dt="2020-11-27T16:48:44.511" v="6"/>
        <pc:sldMkLst>
          <pc:docMk/>
          <pc:sldMk cId="2152346423" sldId="257"/>
        </pc:sldMkLst>
      </pc:sldChg>
      <pc:sldChg chg="modSp">
        <pc:chgData name="C17432846 Moya Clarke" userId="S::c17432846@mytudublin.ie::39afb8df-ba52-4baf-948d-1e5329e55590" providerId="AD" clId="Web-{8880F4B8-73EA-4AF2-56AB-7553D0692C2F}" dt="2020-11-27T17:31:16.638" v="141" actId="20577"/>
        <pc:sldMkLst>
          <pc:docMk/>
          <pc:sldMk cId="2180508129" sldId="257"/>
        </pc:sldMkLst>
        <pc:spChg chg="mod">
          <ac:chgData name="C17432846 Moya Clarke" userId="S::c17432846@mytudublin.ie::39afb8df-ba52-4baf-948d-1e5329e55590" providerId="AD" clId="Web-{8880F4B8-73EA-4AF2-56AB-7553D0692C2F}" dt="2020-11-27T17:31:16.638" v="141" actId="20577"/>
          <ac:spMkLst>
            <pc:docMk/>
            <pc:sldMk cId="2180508129" sldId="257"/>
            <ac:spMk id="5" creationId="{53BBD444-5262-486F-A43A-71BA834B9BBC}"/>
          </ac:spMkLst>
        </pc:spChg>
      </pc:sldChg>
      <pc:sldChg chg="addSp delSp modSp mod setBg">
        <pc:chgData name="C17432846 Moya Clarke" userId="S::c17432846@mytudublin.ie::39afb8df-ba52-4baf-948d-1e5329e55590" providerId="AD" clId="Web-{8880F4B8-73EA-4AF2-56AB-7553D0692C2F}" dt="2020-11-27T17:49:31.266" v="350" actId="14100"/>
        <pc:sldMkLst>
          <pc:docMk/>
          <pc:sldMk cId="920755457" sldId="258"/>
        </pc:sldMkLst>
        <pc:spChg chg="mod">
          <ac:chgData name="C17432846 Moya Clarke" userId="S::c17432846@mytudublin.ie::39afb8df-ba52-4baf-948d-1e5329e55590" providerId="AD" clId="Web-{8880F4B8-73EA-4AF2-56AB-7553D0692C2F}" dt="2020-11-27T17:05:06.415" v="40"/>
          <ac:spMkLst>
            <pc:docMk/>
            <pc:sldMk cId="920755457" sldId="258"/>
            <ac:spMk id="2" creationId="{EAD5EB89-588A-455F-8E5A-4F4A08541A90}"/>
          </ac:spMkLst>
        </pc:spChg>
        <pc:spChg chg="del">
          <ac:chgData name="C17432846 Moya Clarke" userId="S::c17432846@mytudublin.ie::39afb8df-ba52-4baf-948d-1e5329e55590" providerId="AD" clId="Web-{8880F4B8-73EA-4AF2-56AB-7553D0692C2F}" dt="2020-11-27T17:00:44.446" v="7"/>
          <ac:spMkLst>
            <pc:docMk/>
            <pc:sldMk cId="920755457" sldId="258"/>
            <ac:spMk id="3" creationId="{51467AC9-55CF-4FF8-9D7A-9FAD53275820}"/>
          </ac:spMkLst>
        </pc:spChg>
        <pc:spChg chg="add mod">
          <ac:chgData name="C17432846 Moya Clarke" userId="S::c17432846@mytudublin.ie::39afb8df-ba52-4baf-948d-1e5329e55590" providerId="AD" clId="Web-{8880F4B8-73EA-4AF2-56AB-7553D0692C2F}" dt="2020-11-27T17:49:31.266" v="350" actId="14100"/>
          <ac:spMkLst>
            <pc:docMk/>
            <pc:sldMk cId="920755457" sldId="258"/>
            <ac:spMk id="5" creationId="{64E053A1-5BAD-47CB-B83B-D2DCAD4751A3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7T17:05:06.415" v="40"/>
          <ac:spMkLst>
            <pc:docMk/>
            <pc:sldMk cId="920755457" sldId="258"/>
            <ac:spMk id="8" creationId="{EFCFDB4F-CC4B-47CF-8C58-7AA549410E71}"/>
          </ac:spMkLst>
        </pc:spChg>
        <pc:picChg chg="add mod ord">
          <ac:chgData name="C17432846 Moya Clarke" userId="S::c17432846@mytudublin.ie::39afb8df-ba52-4baf-948d-1e5329e55590" providerId="AD" clId="Web-{8880F4B8-73EA-4AF2-56AB-7553D0692C2F}" dt="2020-11-27T17:05:06.415" v="40"/>
          <ac:picMkLst>
            <pc:docMk/>
            <pc:sldMk cId="920755457" sldId="258"/>
            <ac:picMk id="4" creationId="{C8B5347E-76D5-4FA6-8BA5-47479A93C4C3}"/>
          </ac:picMkLst>
        </pc:picChg>
        <pc:picChg chg="mod">
          <ac:chgData name="C17432846 Moya Clarke" userId="S::c17432846@mytudublin.ie::39afb8df-ba52-4baf-948d-1e5329e55590" providerId="AD" clId="Web-{8880F4B8-73EA-4AF2-56AB-7553D0692C2F}" dt="2020-11-27T17:49:06.545" v="343" actId="1076"/>
          <ac:picMkLst>
            <pc:docMk/>
            <pc:sldMk cId="920755457" sldId="258"/>
            <ac:picMk id="7" creationId="{A3AACCB3-9E89-4080-9C4F-50D3DA3B0D93}"/>
          </ac:picMkLst>
        </pc:picChg>
      </pc:sldChg>
      <pc:sldChg chg="addSp delSp modSp mod setBg">
        <pc:chgData name="C17432846 Moya Clarke" userId="S::c17432846@mytudublin.ie::39afb8df-ba52-4baf-948d-1e5329e55590" providerId="AD" clId="Web-{8880F4B8-73EA-4AF2-56AB-7553D0692C2F}" dt="2020-11-27T17:01:26.495" v="10"/>
        <pc:sldMkLst>
          <pc:docMk/>
          <pc:sldMk cId="622920667" sldId="259"/>
        </pc:sldMkLst>
        <pc:spChg chg="mod ord">
          <ac:chgData name="C17432846 Moya Clarke" userId="S::c17432846@mytudublin.ie::39afb8df-ba52-4baf-948d-1e5329e55590" providerId="AD" clId="Web-{8880F4B8-73EA-4AF2-56AB-7553D0692C2F}" dt="2020-11-27T17:01:26.495" v="10"/>
          <ac:spMkLst>
            <pc:docMk/>
            <pc:sldMk cId="622920667" sldId="259"/>
            <ac:spMk id="2" creationId="{E4945A3F-CAF0-47D7-858B-95FE6E6A2707}"/>
          </ac:spMkLst>
        </pc:spChg>
        <pc:spChg chg="del">
          <ac:chgData name="C17432846 Moya Clarke" userId="S::c17432846@mytudublin.ie::39afb8df-ba52-4baf-948d-1e5329e55590" providerId="AD" clId="Web-{8880F4B8-73EA-4AF2-56AB-7553D0692C2F}" dt="2020-11-27T17:01:01.681" v="8"/>
          <ac:spMkLst>
            <pc:docMk/>
            <pc:sldMk cId="622920667" sldId="259"/>
            <ac:spMk id="3" creationId="{9D83E85B-3E8A-4BB6-89EB-11F0D2B14C99}"/>
          </ac:spMkLst>
        </pc:spChg>
        <pc:spChg chg="add del">
          <ac:chgData name="C17432846 Moya Clarke" userId="S::c17432846@mytudublin.ie::39afb8df-ba52-4baf-948d-1e5329e55590" providerId="AD" clId="Web-{8880F4B8-73EA-4AF2-56AB-7553D0692C2F}" dt="2020-11-27T17:01:26.495" v="10"/>
          <ac:spMkLst>
            <pc:docMk/>
            <pc:sldMk cId="622920667" sldId="259"/>
            <ac:spMk id="8" creationId="{A944E1EA-5CD1-48A5-A4E4-902DE2EED7CB}"/>
          </ac:spMkLst>
        </pc:spChg>
        <pc:picChg chg="add mod ord">
          <ac:chgData name="C17432846 Moya Clarke" userId="S::c17432846@mytudublin.ie::39afb8df-ba52-4baf-948d-1e5329e55590" providerId="AD" clId="Web-{8880F4B8-73EA-4AF2-56AB-7553D0692C2F}" dt="2020-11-27T17:01:26.495" v="10"/>
          <ac:picMkLst>
            <pc:docMk/>
            <pc:sldMk cId="622920667" sldId="259"/>
            <ac:picMk id="4" creationId="{5E72DD6A-6B5E-43D3-8C41-522C9008EAAC}"/>
          </ac:picMkLst>
        </pc:picChg>
      </pc:sldChg>
      <pc:sldChg chg="addSp delSp modSp mod setBg">
        <pc:chgData name="C17432846 Moya Clarke" userId="S::c17432846@mytudublin.ie::39afb8df-ba52-4baf-948d-1e5329e55590" providerId="AD" clId="Web-{8880F4B8-73EA-4AF2-56AB-7553D0692C2F}" dt="2020-11-27T17:02:13.717" v="13"/>
        <pc:sldMkLst>
          <pc:docMk/>
          <pc:sldMk cId="2429623622" sldId="260"/>
        </pc:sldMkLst>
        <pc:spChg chg="mod">
          <ac:chgData name="C17432846 Moya Clarke" userId="S::c17432846@mytudublin.ie::39afb8df-ba52-4baf-948d-1e5329e55590" providerId="AD" clId="Web-{8880F4B8-73EA-4AF2-56AB-7553D0692C2F}" dt="2020-11-27T17:02:13.717" v="13"/>
          <ac:spMkLst>
            <pc:docMk/>
            <pc:sldMk cId="2429623622" sldId="260"/>
            <ac:spMk id="2" creationId="{2562ED76-D429-4FA0-8A05-883FB705B3E2}"/>
          </ac:spMkLst>
        </pc:spChg>
        <pc:spChg chg="del">
          <ac:chgData name="C17432846 Moya Clarke" userId="S::c17432846@mytudublin.ie::39afb8df-ba52-4baf-948d-1e5329e55590" providerId="AD" clId="Web-{8880F4B8-73EA-4AF2-56AB-7553D0692C2F}" dt="2020-11-27T17:01:45.387" v="11"/>
          <ac:spMkLst>
            <pc:docMk/>
            <pc:sldMk cId="2429623622" sldId="260"/>
            <ac:spMk id="3" creationId="{C399A46E-06C9-4F18-BB9D-F424E61496D6}"/>
          </ac:spMkLst>
        </pc:spChg>
        <pc:spChg chg="add del">
          <ac:chgData name="C17432846 Moya Clarke" userId="S::c17432846@mytudublin.ie::39afb8df-ba52-4baf-948d-1e5329e55590" providerId="AD" clId="Web-{8880F4B8-73EA-4AF2-56AB-7553D0692C2F}" dt="2020-11-27T17:02:13.717" v="13"/>
          <ac:spMkLst>
            <pc:docMk/>
            <pc:sldMk cId="2429623622" sldId="260"/>
            <ac:spMk id="9" creationId="{9DAC9F73-F9E1-419D-8673-AF4E754CE63E}"/>
          </ac:spMkLst>
        </pc:spChg>
        <pc:picChg chg="add mod ord">
          <ac:chgData name="C17432846 Moya Clarke" userId="S::c17432846@mytudublin.ie::39afb8df-ba52-4baf-948d-1e5329e55590" providerId="AD" clId="Web-{8880F4B8-73EA-4AF2-56AB-7553D0692C2F}" dt="2020-11-27T17:02:13.717" v="13"/>
          <ac:picMkLst>
            <pc:docMk/>
            <pc:sldMk cId="2429623622" sldId="260"/>
            <ac:picMk id="4" creationId="{1D352AD4-9EC2-47F4-B89F-AFEC414A980C}"/>
          </ac:picMkLst>
        </pc:picChg>
      </pc:sldChg>
      <pc:sldChg chg="modSp">
        <pc:chgData name="C17432846 Moya Clarke" userId="S::c17432846@mytudublin.ie::39afb8df-ba52-4baf-948d-1e5329e55590" providerId="AD" clId="Web-{8880F4B8-73EA-4AF2-56AB-7553D0692C2F}" dt="2020-11-27T17:36:31.485" v="144" actId="20577"/>
        <pc:sldMkLst>
          <pc:docMk/>
          <pc:sldMk cId="292125296" sldId="262"/>
        </pc:sldMkLst>
        <pc:spChg chg="mod">
          <ac:chgData name="C17432846 Moya Clarke" userId="S::c17432846@mytudublin.ie::39afb8df-ba52-4baf-948d-1e5329e55590" providerId="AD" clId="Web-{8880F4B8-73EA-4AF2-56AB-7553D0692C2F}" dt="2020-11-27T17:36:31.485" v="144" actId="20577"/>
          <ac:spMkLst>
            <pc:docMk/>
            <pc:sldMk cId="292125296" sldId="262"/>
            <ac:spMk id="3" creationId="{C130F72A-E61E-42D4-98E5-2AAE63A0EDC7}"/>
          </ac:spMkLst>
        </pc:spChg>
      </pc:sldChg>
      <pc:sldChg chg="addSp delSp modSp new mod setBg">
        <pc:chgData name="C17432846 Moya Clarke" userId="S::c17432846@mytudublin.ie::39afb8df-ba52-4baf-948d-1e5329e55590" providerId="AD" clId="Web-{8880F4B8-73EA-4AF2-56AB-7553D0692C2F}" dt="2020-11-28T20:08:33.030" v="359" actId="14100"/>
        <pc:sldMkLst>
          <pc:docMk/>
          <pc:sldMk cId="798584936" sldId="263"/>
        </pc:sldMkLst>
        <pc:spChg chg="add del">
          <ac:chgData name="C17432846 Moya Clarke" userId="S::c17432846@mytudublin.ie::39afb8df-ba52-4baf-948d-1e5329e55590" providerId="AD" clId="Web-{8880F4B8-73EA-4AF2-56AB-7553D0692C2F}" dt="2020-11-27T17:04:01.583" v="17"/>
          <ac:spMkLst>
            <pc:docMk/>
            <pc:sldMk cId="798584936" sldId="263"/>
            <ac:spMk id="2" creationId="{3A7139CC-6147-4801-BA98-93BACF28BB64}"/>
          </ac:spMkLst>
        </pc:spChg>
        <pc:spChg chg="del">
          <ac:chgData name="C17432846 Moya Clarke" userId="S::c17432846@mytudublin.ie::39afb8df-ba52-4baf-948d-1e5329e55590" providerId="AD" clId="Web-{8880F4B8-73EA-4AF2-56AB-7553D0692C2F}" dt="2020-11-27T17:03:43.722" v="15"/>
          <ac:spMkLst>
            <pc:docMk/>
            <pc:sldMk cId="798584936" sldId="263"/>
            <ac:spMk id="3" creationId="{B1203B5E-667C-43E8-A30C-1039D1A289A7}"/>
          </ac:spMkLst>
        </pc:spChg>
        <pc:picChg chg="add mod ord">
          <ac:chgData name="C17432846 Moya Clarke" userId="S::c17432846@mytudublin.ie::39afb8df-ba52-4baf-948d-1e5329e55590" providerId="AD" clId="Web-{8880F4B8-73EA-4AF2-56AB-7553D0692C2F}" dt="2020-11-28T20:08:33.030" v="359" actId="14100"/>
          <ac:picMkLst>
            <pc:docMk/>
            <pc:sldMk cId="798584936" sldId="263"/>
            <ac:picMk id="4" creationId="{68608B0E-406B-483F-9D0A-F498E2075449}"/>
          </ac:picMkLst>
        </pc:picChg>
      </pc:sldChg>
      <pc:sldChg chg="addSp delSp modSp new ord">
        <pc:chgData name="C17432846 Moya Clarke" userId="S::c17432846@mytudublin.ie::39afb8df-ba52-4baf-948d-1e5329e55590" providerId="AD" clId="Web-{8880F4B8-73EA-4AF2-56AB-7553D0692C2F}" dt="2020-11-29T12:20:46.324" v="377" actId="1076"/>
        <pc:sldMkLst>
          <pc:docMk/>
          <pc:sldMk cId="3123168068" sldId="264"/>
        </pc:sldMkLst>
        <pc:spChg chg="mod">
          <ac:chgData name="C17432846 Moya Clarke" userId="S::c17432846@mytudublin.ie::39afb8df-ba52-4baf-948d-1e5329e55590" providerId="AD" clId="Web-{8880F4B8-73EA-4AF2-56AB-7553D0692C2F}" dt="2020-11-27T17:04:23.240" v="37" actId="20577"/>
          <ac:spMkLst>
            <pc:docMk/>
            <pc:sldMk cId="3123168068" sldId="264"/>
            <ac:spMk id="2" creationId="{D859EE1A-5534-4EB6-92AA-186356BBE773}"/>
          </ac:spMkLst>
        </pc:spChg>
        <pc:spChg chg="del">
          <ac:chgData name="C17432846 Moya Clarke" userId="S::c17432846@mytudublin.ie::39afb8df-ba52-4baf-948d-1e5329e55590" providerId="AD" clId="Web-{8880F4B8-73EA-4AF2-56AB-7553D0692C2F}" dt="2020-11-28T14:52:31.952" v="353"/>
          <ac:spMkLst>
            <pc:docMk/>
            <pc:sldMk cId="3123168068" sldId="264"/>
            <ac:spMk id="3" creationId="{DE80D654-2675-4218-8D3B-4821C34F99E3}"/>
          </ac:spMkLst>
        </pc:spChg>
        <pc:picChg chg="add mod ord">
          <ac:chgData name="C17432846 Moya Clarke" userId="S::c17432846@mytudublin.ie::39afb8df-ba52-4baf-948d-1e5329e55590" providerId="AD" clId="Web-{8880F4B8-73EA-4AF2-56AB-7553D0692C2F}" dt="2020-11-29T12:20:44.496" v="376" actId="14100"/>
          <ac:picMkLst>
            <pc:docMk/>
            <pc:sldMk cId="3123168068" sldId="264"/>
            <ac:picMk id="4" creationId="{7EBF0A66-E8C7-4543-9A9E-E56DD5A409A4}"/>
          </ac:picMkLst>
        </pc:picChg>
        <pc:picChg chg="add mod">
          <ac:chgData name="C17432846 Moya Clarke" userId="S::c17432846@mytudublin.ie::39afb8df-ba52-4baf-948d-1e5329e55590" providerId="AD" clId="Web-{8880F4B8-73EA-4AF2-56AB-7553D0692C2F}" dt="2020-11-29T12:20:46.324" v="377" actId="1076"/>
          <ac:picMkLst>
            <pc:docMk/>
            <pc:sldMk cId="3123168068" sldId="264"/>
            <ac:picMk id="5" creationId="{92B18460-20AD-445B-821C-68D66186C4AA}"/>
          </ac:picMkLst>
        </pc:picChg>
      </pc:sldChg>
      <pc:sldChg chg="modSp new">
        <pc:chgData name="C17432846 Moya Clarke" userId="S::c17432846@mytudublin.ie::39afb8df-ba52-4baf-948d-1e5329e55590" providerId="AD" clId="Web-{8880F4B8-73EA-4AF2-56AB-7553D0692C2F}" dt="2020-11-27T17:31:10.669" v="137" actId="20577"/>
        <pc:sldMkLst>
          <pc:docMk/>
          <pc:sldMk cId="2308718504" sldId="265"/>
        </pc:sldMkLst>
        <pc:spChg chg="mod">
          <ac:chgData name="C17432846 Moya Clarke" userId="S::c17432846@mytudublin.ie::39afb8df-ba52-4baf-948d-1e5329e55590" providerId="AD" clId="Web-{8880F4B8-73EA-4AF2-56AB-7553D0692C2F}" dt="2020-11-27T17:12:39.118" v="109" actId="20577"/>
          <ac:spMkLst>
            <pc:docMk/>
            <pc:sldMk cId="2308718504" sldId="265"/>
            <ac:spMk id="2" creationId="{314B724E-ED7E-4565-9FA1-A1216FFADC90}"/>
          </ac:spMkLst>
        </pc:spChg>
        <pc:spChg chg="mod">
          <ac:chgData name="C17432846 Moya Clarke" userId="S::c17432846@mytudublin.ie::39afb8df-ba52-4baf-948d-1e5329e55590" providerId="AD" clId="Web-{8880F4B8-73EA-4AF2-56AB-7553D0692C2F}" dt="2020-11-27T17:31:10.669" v="137" actId="20577"/>
          <ac:spMkLst>
            <pc:docMk/>
            <pc:sldMk cId="2308718504" sldId="265"/>
            <ac:spMk id="3" creationId="{3424F37A-585C-4FCD-94B0-BF0F5C00941F}"/>
          </ac:spMkLst>
        </pc:spChg>
      </pc:sldChg>
      <pc:sldChg chg="addSp modSp new mod setBg">
        <pc:chgData name="C17432846 Moya Clarke" userId="S::c17432846@mytudublin.ie::39afb8df-ba52-4baf-948d-1e5329e55590" providerId="AD" clId="Web-{8880F4B8-73EA-4AF2-56AB-7553D0692C2F}" dt="2020-11-28T14:47:30.421" v="352" actId="1076"/>
        <pc:sldMkLst>
          <pc:docMk/>
          <pc:sldMk cId="1963284049" sldId="266"/>
        </pc:sldMkLst>
        <pc:spChg chg="mod">
          <ac:chgData name="C17432846 Moya Clarke" userId="S::c17432846@mytudublin.ie::39afb8df-ba52-4baf-948d-1e5329e55590" providerId="AD" clId="Web-{8880F4B8-73EA-4AF2-56AB-7553D0692C2F}" dt="2020-11-27T17:38:03.537" v="159"/>
          <ac:spMkLst>
            <pc:docMk/>
            <pc:sldMk cId="1963284049" sldId="266"/>
            <ac:spMk id="2" creationId="{AF0A44F1-7C0C-4D83-BB27-C502F2D40057}"/>
          </ac:spMkLst>
        </pc:spChg>
        <pc:spChg chg="mod ord">
          <ac:chgData name="C17432846 Moya Clarke" userId="S::c17432846@mytudublin.ie::39afb8df-ba52-4baf-948d-1e5329e55590" providerId="AD" clId="Web-{8880F4B8-73EA-4AF2-56AB-7553D0692C2F}" dt="2020-11-27T17:38:03.537" v="159"/>
          <ac:spMkLst>
            <pc:docMk/>
            <pc:sldMk cId="1963284049" sldId="266"/>
            <ac:spMk id="3" creationId="{2A6C4DFA-4E0E-4997-B9A6-9482EB29E469}"/>
          </ac:spMkLst>
        </pc:spChg>
        <pc:picChg chg="add mod">
          <ac:chgData name="C17432846 Moya Clarke" userId="S::c17432846@mytudublin.ie::39afb8df-ba52-4baf-948d-1e5329e55590" providerId="AD" clId="Web-{8880F4B8-73EA-4AF2-56AB-7553D0692C2F}" dt="2020-11-28T14:47:30.421" v="352" actId="1076"/>
          <ac:picMkLst>
            <pc:docMk/>
            <pc:sldMk cId="1963284049" sldId="266"/>
            <ac:picMk id="4" creationId="{D9EEDD43-D9AD-4F53-9143-6E2CE3880C29}"/>
          </ac:picMkLst>
        </pc:picChg>
      </pc:sldChg>
      <pc:sldChg chg="addSp delSp modSp new mod setBg">
        <pc:chgData name="C17432846 Moya Clarke" userId="S::c17432846@mytudublin.ie::39afb8df-ba52-4baf-948d-1e5329e55590" providerId="AD" clId="Web-{8880F4B8-73EA-4AF2-56AB-7553D0692C2F}" dt="2020-11-29T14:30:18.353" v="405"/>
        <pc:sldMkLst>
          <pc:docMk/>
          <pc:sldMk cId="2625317893" sldId="267"/>
        </pc:sldMkLst>
        <pc:spChg chg="mo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2" creationId="{5835B47C-CC32-47F0-8DB2-62E0234EFC54}"/>
          </ac:spMkLst>
        </pc:spChg>
        <pc:spChg chg="mo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3" creationId="{ACF47035-EE6B-4305-9379-3B4EC09D17C9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9" creationId="{D9D9D0AB-1E2F-44A8-B9C6-FA4098301883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10" creationId="{274DCCB7-4DF4-4AD0-A3D4-1D170E295166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11" creationId="{A2B85940-9F99-4F36-BC8A-F83B0BCBDEC6}"/>
          </ac:spMkLst>
        </pc:spChg>
        <pc:spChg chg="add del">
          <ac:chgData name="C17432846 Moya Clarke" userId="S::c17432846@mytudublin.ie::39afb8df-ba52-4baf-948d-1e5329e55590" providerId="AD" clId="Web-{8880F4B8-73EA-4AF2-56AB-7553D0692C2F}" dt="2020-11-29T14:30:18.275" v="404"/>
          <ac:spMkLst>
            <pc:docMk/>
            <pc:sldMk cId="2625317893" sldId="267"/>
            <ac:spMk id="12" creationId="{981B9CFD-6570-44E4-A274-2518DB1BAFC1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13" creationId="{084A567D-6B75-4E74-8348-2932D33279AA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20" creationId="{35B1BBDD-BDA4-4684-BEEC-8E7101BEA8BE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22" creationId="{C55D5D7A-01ED-4FFD-A960-36EB191D0FE0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24" creationId="{54420D42-D668-4D84-9204-99408630E60C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26" creationId="{B3E0FE0F-ED75-498E-B6A1-477D15ED3CDE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28" creationId="{632CCE7B-F514-48E9-84AE-10FC22090A15}"/>
          </ac:spMkLst>
        </pc:spChg>
        <pc:spChg chg="add">
          <ac:chgData name="C17432846 Moya Clarke" userId="S::c17432846@mytudublin.ie::39afb8df-ba52-4baf-948d-1e5329e55590" providerId="AD" clId="Web-{8880F4B8-73EA-4AF2-56AB-7553D0692C2F}" dt="2020-11-29T14:30:18.353" v="405"/>
          <ac:spMkLst>
            <pc:docMk/>
            <pc:sldMk cId="2625317893" sldId="267"/>
            <ac:spMk id="30" creationId="{26897DC6-FACF-485E-813E-C7C372A7371B}"/>
          </ac:spMkLst>
        </pc:spChg>
        <pc:picChg chg="add mod ord">
          <ac:chgData name="C17432846 Moya Clarke" userId="S::c17432846@mytudublin.ie::39afb8df-ba52-4baf-948d-1e5329e55590" providerId="AD" clId="Web-{8880F4B8-73EA-4AF2-56AB-7553D0692C2F}" dt="2020-11-29T14:30:18.353" v="405"/>
          <ac:picMkLst>
            <pc:docMk/>
            <pc:sldMk cId="2625317893" sldId="267"/>
            <ac:picMk id="4" creationId="{E706B254-01BA-43FB-BFE3-29E02947AAF3}"/>
          </ac:picMkLst>
        </pc:picChg>
        <pc:picChg chg="add mod ord">
          <ac:chgData name="C17432846 Moya Clarke" userId="S::c17432846@mytudublin.ie::39afb8df-ba52-4baf-948d-1e5329e55590" providerId="AD" clId="Web-{8880F4B8-73EA-4AF2-56AB-7553D0692C2F}" dt="2020-11-29T14:30:18.353" v="405"/>
          <ac:picMkLst>
            <pc:docMk/>
            <pc:sldMk cId="2625317893" sldId="267"/>
            <ac:picMk id="5" creationId="{AA66033C-1F63-47CE-B9B4-F0223FC0DA97}"/>
          </ac:picMkLst>
        </pc:picChg>
        <pc:picChg chg="add mod ord">
          <ac:chgData name="C17432846 Moya Clarke" userId="S::c17432846@mytudublin.ie::39afb8df-ba52-4baf-948d-1e5329e55590" providerId="AD" clId="Web-{8880F4B8-73EA-4AF2-56AB-7553D0692C2F}" dt="2020-11-29T14:30:18.353" v="405"/>
          <ac:picMkLst>
            <pc:docMk/>
            <pc:sldMk cId="2625317893" sldId="267"/>
            <ac:picMk id="6" creationId="{35711360-F22F-4EDA-8532-9FF5E51ADC72}"/>
          </ac:picMkLst>
        </pc:picChg>
        <pc:picChg chg="add mod">
          <ac:chgData name="C17432846 Moya Clarke" userId="S::c17432846@mytudublin.ie::39afb8df-ba52-4baf-948d-1e5329e55590" providerId="AD" clId="Web-{8880F4B8-73EA-4AF2-56AB-7553D0692C2F}" dt="2020-11-29T14:30:18.353" v="405"/>
          <ac:picMkLst>
            <pc:docMk/>
            <pc:sldMk cId="2625317893" sldId="267"/>
            <ac:picMk id="7" creationId="{0F875ACF-8024-459F-8DE6-B66314C94C7E}"/>
          </ac:picMkLst>
        </pc:picChg>
        <pc:cxnChg chg="add del">
          <ac:chgData name="C17432846 Moya Clarke" userId="S::c17432846@mytudublin.ie::39afb8df-ba52-4baf-948d-1e5329e55590" providerId="AD" clId="Web-{8880F4B8-73EA-4AF2-56AB-7553D0692C2F}" dt="2020-11-29T14:30:18.275" v="404"/>
          <ac:cxnSpMkLst>
            <pc:docMk/>
            <pc:sldMk cId="2625317893" sldId="267"/>
            <ac:cxnSpMk id="14" creationId="{E8470FD2-B13A-4556-9D05-BC82BFE6BD21}"/>
          </ac:cxnSpMkLst>
        </pc:cxnChg>
        <pc:cxnChg chg="add del">
          <ac:chgData name="C17432846 Moya Clarke" userId="S::c17432846@mytudublin.ie::39afb8df-ba52-4baf-948d-1e5329e55590" providerId="AD" clId="Web-{8880F4B8-73EA-4AF2-56AB-7553D0692C2F}" dt="2020-11-29T14:30:18.275" v="404"/>
          <ac:cxnSpMkLst>
            <pc:docMk/>
            <pc:sldMk cId="2625317893" sldId="267"/>
            <ac:cxnSpMk id="16" creationId="{83DCF570-5FFA-4422-B8A3-C28A303EF16F}"/>
          </ac:cxnSpMkLst>
        </pc:cxnChg>
        <pc:cxnChg chg="add del">
          <ac:chgData name="C17432846 Moya Clarke" userId="S::c17432846@mytudublin.ie::39afb8df-ba52-4baf-948d-1e5329e55590" providerId="AD" clId="Web-{8880F4B8-73EA-4AF2-56AB-7553D0692C2F}" dt="2020-11-29T14:30:18.275" v="404"/>
          <ac:cxnSpMkLst>
            <pc:docMk/>
            <pc:sldMk cId="2625317893" sldId="267"/>
            <ac:cxnSpMk id="18" creationId="{8E32D90B-5FD5-41C6-B6BA-4C814B307608}"/>
          </ac:cxnSpMkLst>
        </pc:cxnChg>
      </pc:sldChg>
    </pc:docChg>
  </pc:docChgLst>
  <pc:docChgLst>
    <pc:chgData name="C17303991 Laura Whelan" userId="S::c17303991@mytudublin.ie::86aa827e-a2a4-426f-b93a-81c1edc7b82a" providerId="AD" clId="Web-{BF975C49-B412-5F4D-D2E0-F3369FD9F15C}"/>
    <pc:docChg chg="addSld modSld">
      <pc:chgData name="C17303991 Laura Whelan" userId="S::c17303991@mytudublin.ie::86aa827e-a2a4-426f-b93a-81c1edc7b82a" providerId="AD" clId="Web-{BF975C49-B412-5F4D-D2E0-F3369FD9F15C}" dt="2020-11-28T21:36:01.446" v="270" actId="1076"/>
      <pc:docMkLst>
        <pc:docMk/>
      </pc:docMkLst>
      <pc:sldChg chg="addSp delSp modSp add replId">
        <pc:chgData name="C17303991 Laura Whelan" userId="S::c17303991@mytudublin.ie::86aa827e-a2a4-426f-b93a-81c1edc7b82a" providerId="AD" clId="Web-{BF975C49-B412-5F4D-D2E0-F3369FD9F15C}" dt="2020-11-28T21:36:01.446" v="270" actId="1076"/>
        <pc:sldMkLst>
          <pc:docMk/>
          <pc:sldMk cId="117048240" sldId="268"/>
        </pc:sldMkLst>
        <pc:spChg chg="mod">
          <ac:chgData name="C17303991 Laura Whelan" userId="S::c17303991@mytudublin.ie::86aa827e-a2a4-426f-b93a-81c1edc7b82a" providerId="AD" clId="Web-{BF975C49-B412-5F4D-D2E0-F3369FD9F15C}" dt="2020-11-28T21:27:21.632" v="5" actId="20577"/>
          <ac:spMkLst>
            <pc:docMk/>
            <pc:sldMk cId="117048240" sldId="268"/>
            <ac:spMk id="2" creationId="{D71189DB-9D4F-46D9-AD9A-EB461D01471C}"/>
          </ac:spMkLst>
        </pc:spChg>
        <pc:spChg chg="mod">
          <ac:chgData name="C17303991 Laura Whelan" userId="S::c17303991@mytudublin.ie::86aa827e-a2a4-426f-b93a-81c1edc7b82a" providerId="AD" clId="Web-{BF975C49-B412-5F4D-D2E0-F3369FD9F15C}" dt="2020-11-28T21:35:13.475" v="263" actId="20577"/>
          <ac:spMkLst>
            <pc:docMk/>
            <pc:sldMk cId="117048240" sldId="268"/>
            <ac:spMk id="5" creationId="{5BE7BF22-31D0-40A2-B352-3C8FD93F231D}"/>
          </ac:spMkLst>
        </pc:spChg>
        <pc:spChg chg="add del mod">
          <ac:chgData name="C17303991 Laura Whelan" userId="S::c17303991@mytudublin.ie::86aa827e-a2a4-426f-b93a-81c1edc7b82a" providerId="AD" clId="Web-{BF975C49-B412-5F4D-D2E0-F3369FD9F15C}" dt="2020-11-28T21:27:40.039" v="9"/>
          <ac:spMkLst>
            <pc:docMk/>
            <pc:sldMk cId="117048240" sldId="268"/>
            <ac:spMk id="6" creationId="{D02EDA5B-FA7B-491C-9449-CC0B801F59A2}"/>
          </ac:spMkLst>
        </pc:spChg>
        <pc:picChg chg="del">
          <ac:chgData name="C17303991 Laura Whelan" userId="S::c17303991@mytudublin.ie::86aa827e-a2a4-426f-b93a-81c1edc7b82a" providerId="AD" clId="Web-{BF975C49-B412-5F4D-D2E0-F3369FD9F15C}" dt="2020-11-28T21:27:27.710" v="8"/>
          <ac:picMkLst>
            <pc:docMk/>
            <pc:sldMk cId="117048240" sldId="268"/>
            <ac:picMk id="4" creationId="{0AB6D01E-1251-4D39-BA40-4BC1ADF5BB57}"/>
          </ac:picMkLst>
        </pc:picChg>
        <pc:picChg chg="add mod">
          <ac:chgData name="C17303991 Laura Whelan" userId="S::c17303991@mytudublin.ie::86aa827e-a2a4-426f-b93a-81c1edc7b82a" providerId="AD" clId="Web-{BF975C49-B412-5F4D-D2E0-F3369FD9F15C}" dt="2020-11-28T21:36:01.446" v="270" actId="1076"/>
          <ac:picMkLst>
            <pc:docMk/>
            <pc:sldMk cId="117048240" sldId="268"/>
            <ac:picMk id="7" creationId="{CF9CD215-C19F-4F0B-B388-64BF88B8F300}"/>
          </ac:picMkLst>
        </pc:picChg>
      </pc:sldChg>
    </pc:docChg>
  </pc:docChgLst>
  <pc:docChgLst>
    <pc:chgData name="C17384573 Leon Harmon" userId="S::c17384573@mytudublin.ie::f7846d4f-24aa-4872-a66f-335265a3105a" providerId="AD" clId="Web-{93629122-1B21-4517-4171-844485F3D795}"/>
    <pc:docChg chg="">
      <pc:chgData name="C17384573 Leon Harmon" userId="S::c17384573@mytudublin.ie::f7846d4f-24aa-4872-a66f-335265a3105a" providerId="AD" clId="Web-{93629122-1B21-4517-4171-844485F3D795}" dt="2020-11-29T17:23:17.238" v="1"/>
      <pc:docMkLst>
        <pc:docMk/>
      </pc:docMkLst>
      <pc:sldChg chg="addCm delCm">
        <pc:chgData name="C17384573 Leon Harmon" userId="S::c17384573@mytudublin.ie::f7846d4f-24aa-4872-a66f-335265a3105a" providerId="AD" clId="Web-{93629122-1B21-4517-4171-844485F3D795}" dt="2020-11-29T17:23:17.238" v="1"/>
        <pc:sldMkLst>
          <pc:docMk/>
          <pc:sldMk cId="2180508129" sldId="257"/>
        </pc:sldMkLst>
      </pc:sldChg>
    </pc:docChg>
  </pc:docChgLst>
  <pc:docChgLst>
    <pc:chgData name="C17303991 Laura Whelan" userId="S::c17303991@mytudublin.ie::86aa827e-a2a4-426f-b93a-81c1edc7b82a" providerId="AD" clId="Web-{F5FC1355-4AB8-0E29-F1CF-B7C5DB3849B8}"/>
    <pc:docChg chg="modSld sldOrd">
      <pc:chgData name="C17303991 Laura Whelan" userId="S::c17303991@mytudublin.ie::86aa827e-a2a4-426f-b93a-81c1edc7b82a" providerId="AD" clId="Web-{F5FC1355-4AB8-0E29-F1CF-B7C5DB3849B8}" dt="2020-11-28T21:39:25.301" v="14"/>
      <pc:docMkLst>
        <pc:docMk/>
      </pc:docMkLst>
      <pc:sldChg chg="modSp">
        <pc:chgData name="C17303991 Laura Whelan" userId="S::c17303991@mytudublin.ie::86aa827e-a2a4-426f-b93a-81c1edc7b82a" providerId="AD" clId="Web-{F5FC1355-4AB8-0E29-F1CF-B7C5DB3849B8}" dt="2020-11-28T21:38:51.894" v="5" actId="20577"/>
        <pc:sldMkLst>
          <pc:docMk/>
          <pc:sldMk cId="2180508129" sldId="257"/>
        </pc:sldMkLst>
        <pc:spChg chg="mod">
          <ac:chgData name="C17303991 Laura Whelan" userId="S::c17303991@mytudublin.ie::86aa827e-a2a4-426f-b93a-81c1edc7b82a" providerId="AD" clId="Web-{F5FC1355-4AB8-0E29-F1CF-B7C5DB3849B8}" dt="2020-11-28T21:38:51.894" v="5" actId="20577"/>
          <ac:spMkLst>
            <pc:docMk/>
            <pc:sldMk cId="2180508129" sldId="257"/>
            <ac:spMk id="2" creationId="{6D59DC98-D64C-4726-A4DF-485FF9103F95}"/>
          </ac:spMkLst>
        </pc:spChg>
      </pc:sldChg>
      <pc:sldChg chg="ord">
        <pc:chgData name="C17303991 Laura Whelan" userId="S::c17303991@mytudublin.ie::86aa827e-a2a4-426f-b93a-81c1edc7b82a" providerId="AD" clId="Web-{F5FC1355-4AB8-0E29-F1CF-B7C5DB3849B8}" dt="2020-11-28T21:39:25.301" v="14"/>
        <pc:sldMkLst>
          <pc:docMk/>
          <pc:sldMk cId="798584936" sldId="263"/>
        </pc:sldMkLst>
      </pc:sldChg>
      <pc:sldChg chg="modSp">
        <pc:chgData name="C17303991 Laura Whelan" userId="S::c17303991@mytudublin.ie::86aa827e-a2a4-426f-b93a-81c1edc7b82a" providerId="AD" clId="Web-{F5FC1355-4AB8-0E29-F1CF-B7C5DB3849B8}" dt="2020-11-28T21:39:02.098" v="10" actId="20577"/>
        <pc:sldMkLst>
          <pc:docMk/>
          <pc:sldMk cId="117048240" sldId="268"/>
        </pc:sldMkLst>
        <pc:spChg chg="mod">
          <ac:chgData name="C17303991 Laura Whelan" userId="S::c17303991@mytudublin.ie::86aa827e-a2a4-426f-b93a-81c1edc7b82a" providerId="AD" clId="Web-{F5FC1355-4AB8-0E29-F1CF-B7C5DB3849B8}" dt="2020-11-28T21:38:59.738" v="8" actId="20577"/>
          <ac:spMkLst>
            <pc:docMk/>
            <pc:sldMk cId="117048240" sldId="268"/>
            <ac:spMk id="2" creationId="{D71189DB-9D4F-46D9-AD9A-EB461D01471C}"/>
          </ac:spMkLst>
        </pc:spChg>
        <pc:spChg chg="mod">
          <ac:chgData name="C17303991 Laura Whelan" userId="S::c17303991@mytudublin.ie::86aa827e-a2a4-426f-b93a-81c1edc7b82a" providerId="AD" clId="Web-{F5FC1355-4AB8-0E29-F1CF-B7C5DB3849B8}" dt="2020-11-28T21:39:02.098" v="10" actId="20577"/>
          <ac:spMkLst>
            <pc:docMk/>
            <pc:sldMk cId="117048240" sldId="268"/>
            <ac:spMk id="5" creationId="{5BE7BF22-31D0-40A2-B352-3C8FD93F231D}"/>
          </ac:spMkLst>
        </pc:spChg>
      </pc:sldChg>
    </pc:docChg>
  </pc:docChgLst>
  <pc:docChgLst>
    <pc:chgData clId="Web-{F5FC1355-4AB8-0E29-F1CF-B7C5DB3849B8}"/>
    <pc:docChg chg="modSld">
      <pc:chgData name="" userId="" providerId="" clId="Web-{F5FC1355-4AB8-0E29-F1CF-B7C5DB3849B8}" dt="2020-11-28T21:38:43.003" v="5" actId="20577"/>
      <pc:docMkLst>
        <pc:docMk/>
      </pc:docMkLst>
      <pc:sldChg chg="modSp">
        <pc:chgData name="" userId="" providerId="" clId="Web-{F5FC1355-4AB8-0E29-F1CF-B7C5DB3849B8}" dt="2020-11-28T21:38:41.894" v="3" actId="20577"/>
        <pc:sldMkLst>
          <pc:docMk/>
          <pc:sldMk cId="3200517643" sldId="261"/>
        </pc:sldMkLst>
        <pc:spChg chg="mod">
          <ac:chgData name="" userId="" providerId="" clId="Web-{F5FC1355-4AB8-0E29-F1CF-B7C5DB3849B8}" dt="2020-11-28T21:38:41.894" v="3" actId="20577"/>
          <ac:spMkLst>
            <pc:docMk/>
            <pc:sldMk cId="3200517643" sldId="261"/>
            <ac:spMk id="2" creationId="{D71189DB-9D4F-46D9-AD9A-EB461D01471C}"/>
          </ac:spMkLst>
        </pc:spChg>
        <pc:spChg chg="mod">
          <ac:chgData name="" userId="" providerId="" clId="Web-{F5FC1355-4AB8-0E29-F1CF-B7C5DB3849B8}" dt="2020-11-28T21:38:33.706" v="0" actId="20577"/>
          <ac:spMkLst>
            <pc:docMk/>
            <pc:sldMk cId="3200517643" sldId="261"/>
            <ac:spMk id="5" creationId="{5BE7BF22-31D0-40A2-B352-3C8FD93F231D}"/>
          </ac:spMkLst>
        </pc:spChg>
      </pc:sldChg>
    </pc:docChg>
  </pc:docChgLst>
  <pc:docChgLst>
    <pc:chgData name="C17432846 Moya Clarke" userId="S::c17432846@mytudublin.ie::39afb8df-ba52-4baf-948d-1e5329e55590" providerId="AD" clId="Web-{A2840B66-FB2A-83C2-C8B4-0ED92667DCA9}"/>
    <pc:docChg chg="modSld">
      <pc:chgData name="C17432846 Moya Clarke" userId="S::c17432846@mytudublin.ie::39afb8df-ba52-4baf-948d-1e5329e55590" providerId="AD" clId="Web-{A2840B66-FB2A-83C2-C8B4-0ED92667DCA9}" dt="2020-11-29T18:01:08.900" v="168" actId="20577"/>
      <pc:docMkLst>
        <pc:docMk/>
      </pc:docMkLst>
      <pc:sldChg chg="modSp">
        <pc:chgData name="C17432846 Moya Clarke" userId="S::c17432846@mytudublin.ie::39afb8df-ba52-4baf-948d-1e5329e55590" providerId="AD" clId="Web-{A2840B66-FB2A-83C2-C8B4-0ED92667DCA9}" dt="2020-11-29T17:54:38.234" v="0" actId="20577"/>
        <pc:sldMkLst>
          <pc:docMk/>
          <pc:sldMk cId="292125296" sldId="262"/>
        </pc:sldMkLst>
        <pc:spChg chg="mod">
          <ac:chgData name="C17432846 Moya Clarke" userId="S::c17432846@mytudublin.ie::39afb8df-ba52-4baf-948d-1e5329e55590" providerId="AD" clId="Web-{A2840B66-FB2A-83C2-C8B4-0ED92667DCA9}" dt="2020-11-29T17:54:38.234" v="0" actId="20577"/>
          <ac:spMkLst>
            <pc:docMk/>
            <pc:sldMk cId="292125296" sldId="262"/>
            <ac:spMk id="3" creationId="{C130F72A-E61E-42D4-98E5-2AAE63A0EDC7}"/>
          </ac:spMkLst>
        </pc:spChg>
      </pc:sldChg>
      <pc:sldChg chg="modSp">
        <pc:chgData name="C17432846 Moya Clarke" userId="S::c17432846@mytudublin.ie::39afb8df-ba52-4baf-948d-1e5329e55590" providerId="AD" clId="Web-{A2840B66-FB2A-83C2-C8B4-0ED92667DCA9}" dt="2020-11-29T17:58:42.162" v="80" actId="20577"/>
        <pc:sldMkLst>
          <pc:docMk/>
          <pc:sldMk cId="2308718504" sldId="265"/>
        </pc:sldMkLst>
        <pc:graphicFrameChg chg="modGraphic">
          <ac:chgData name="C17432846 Moya Clarke" userId="S::c17432846@mytudublin.ie::39afb8df-ba52-4baf-948d-1e5329e55590" providerId="AD" clId="Web-{A2840B66-FB2A-83C2-C8B4-0ED92667DCA9}" dt="2020-11-29T17:58:42.162" v="80" actId="20577"/>
          <ac:graphicFrameMkLst>
            <pc:docMk/>
            <pc:sldMk cId="2308718504" sldId="265"/>
            <ac:graphicFrameMk id="12" creationId="{074803AC-2AC5-44FE-9873-8DB952105166}"/>
          </ac:graphicFrameMkLst>
        </pc:graphicFrameChg>
      </pc:sldChg>
      <pc:sldChg chg="modSp">
        <pc:chgData name="C17432846 Moya Clarke" userId="S::c17432846@mytudublin.ie::39afb8df-ba52-4baf-948d-1e5329e55590" providerId="AD" clId="Web-{A2840B66-FB2A-83C2-C8B4-0ED92667DCA9}" dt="2020-11-29T18:01:08.900" v="168" actId="20577"/>
        <pc:sldMkLst>
          <pc:docMk/>
          <pc:sldMk cId="3877743543" sldId="269"/>
        </pc:sldMkLst>
        <pc:graphicFrameChg chg="modGraphic">
          <ac:chgData name="C17432846 Moya Clarke" userId="S::c17432846@mytudublin.ie::39afb8df-ba52-4baf-948d-1e5329e55590" providerId="AD" clId="Web-{A2840B66-FB2A-83C2-C8B4-0ED92667DCA9}" dt="2020-11-29T18:01:08.900" v="168" actId="20577"/>
          <ac:graphicFrameMkLst>
            <pc:docMk/>
            <pc:sldMk cId="3877743543" sldId="269"/>
            <ac:graphicFrameMk id="11" creationId="{B969C17E-8C47-4BE9-8110-DB0060AB2327}"/>
          </ac:graphicFrameMkLst>
        </pc:graphicFrameChg>
      </pc:sldChg>
    </pc:docChg>
  </pc:docChgLst>
  <pc:docChgLst>
    <pc:chgData name="C17303991 Laura Whelan" userId="S::c17303991@mytudublin.ie::86aa827e-a2a4-426f-b93a-81c1edc7b82a" providerId="AD" clId="Web-{FD673C86-A50E-4E1A-B7AC-C179BA17E18A}"/>
    <pc:docChg chg="addSld delSld modSld sldOrd addMainMaster delMainMaster">
      <pc:chgData name="C17303991 Laura Whelan" userId="S::c17303991@mytudublin.ie::86aa827e-a2a4-426f-b93a-81c1edc7b82a" providerId="AD" clId="Web-{FD673C86-A50E-4E1A-B7AC-C179BA17E18A}" dt="2020-11-27T17:57:19.664" v="361" actId="20577"/>
      <pc:docMkLst>
        <pc:docMk/>
      </pc:docMkLst>
      <pc:sldChg chg="addSp modSp new del mod setBg modClrScheme setClrOvrMap chgLayout">
        <pc:chgData name="C17303991 Laura Whelan" userId="S::c17303991@mytudublin.ie::86aa827e-a2a4-426f-b93a-81c1edc7b82a" providerId="AD" clId="Web-{FD673C86-A50E-4E1A-B7AC-C179BA17E18A}" dt="2020-11-27T16:49:11.165" v="22"/>
        <pc:sldMkLst>
          <pc:docMk/>
          <pc:sldMk cId="108083702" sldId="256"/>
        </pc:sldMkLst>
        <pc:spChg chg="mod">
          <ac:chgData name="C17303991 Laura Whelan" userId="S::c17303991@mytudublin.ie::86aa827e-a2a4-426f-b93a-81c1edc7b82a" providerId="AD" clId="Web-{FD673C86-A50E-4E1A-B7AC-C179BA17E18A}" dt="2020-11-27T16:48:26.724" v="21"/>
          <ac:spMkLst>
            <pc:docMk/>
            <pc:sldMk cId="108083702" sldId="256"/>
            <ac:spMk id="2" creationId="{63FE4610-2AA0-4B53-8706-33D96D93CB65}"/>
          </ac:spMkLst>
        </pc:spChg>
        <pc:spChg chg="mod">
          <ac:chgData name="C17303991 Laura Whelan" userId="S::c17303991@mytudublin.ie::86aa827e-a2a4-426f-b93a-81c1edc7b82a" providerId="AD" clId="Web-{FD673C86-A50E-4E1A-B7AC-C179BA17E18A}" dt="2020-11-27T16:48:26.724" v="21"/>
          <ac:spMkLst>
            <pc:docMk/>
            <pc:sldMk cId="108083702" sldId="256"/>
            <ac:spMk id="3" creationId="{24926545-C3C9-4A9B-80D8-7F7A77E93F84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48:26.724" v="21"/>
          <ac:spMkLst>
            <pc:docMk/>
            <pc:sldMk cId="108083702" sldId="256"/>
            <ac:spMk id="9" creationId="{526E0BFB-CDF1-4990-8C11-AC849311E0A8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48:26.724" v="21"/>
          <ac:spMkLst>
            <pc:docMk/>
            <pc:sldMk cId="108083702" sldId="256"/>
            <ac:spMk id="11" creationId="{6069A1F8-9BEB-4786-9694-FC48B2D75D21}"/>
          </ac:spMkLst>
        </pc:spChg>
        <pc:picChg chg="add">
          <ac:chgData name="C17303991 Laura Whelan" userId="S::c17303991@mytudublin.ie::86aa827e-a2a4-426f-b93a-81c1edc7b82a" providerId="AD" clId="Web-{FD673C86-A50E-4E1A-B7AC-C179BA17E18A}" dt="2020-11-27T16:48:26.724" v="21"/>
          <ac:picMkLst>
            <pc:docMk/>
            <pc:sldMk cId="108083702" sldId="256"/>
            <ac:picMk id="4" creationId="{AAF6138C-3A3E-416F-B712-D379F9195C4C}"/>
          </ac:picMkLst>
        </pc:picChg>
      </pc:sldChg>
      <pc:sldChg chg="addSp delSp modSp del mod setBg modClrScheme delAnim chgLayout">
        <pc:chgData name="C17303991 Laura Whelan" userId="S::c17303991@mytudublin.ie::86aa827e-a2a4-426f-b93a-81c1edc7b82a" providerId="AD" clId="Web-{FD673C86-A50E-4E1A-B7AC-C179BA17E18A}" dt="2020-11-27T16:46:39.655" v="15"/>
        <pc:sldMkLst>
          <pc:docMk/>
          <pc:sldMk cId="109857222" sldId="256"/>
        </pc:sldMkLst>
        <pc:spChg chg="del mod">
          <ac:chgData name="C17303991 Laura Whelan" userId="S::c17303991@mytudublin.ie::86aa827e-a2a4-426f-b93a-81c1edc7b82a" providerId="AD" clId="Web-{FD673C86-A50E-4E1A-B7AC-C179BA17E18A}" dt="2020-11-27T16:45:42.073" v="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C17303991 Laura Whelan" userId="S::c17303991@mytudublin.ie::86aa827e-a2a4-426f-b93a-81c1edc7b82a" providerId="AD" clId="Web-{FD673C86-A50E-4E1A-B7AC-C179BA17E18A}" dt="2020-11-27T16:45:42.073" v="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45:42.089" v="9"/>
          <ac:spMkLst>
            <pc:docMk/>
            <pc:sldMk cId="109857222" sldId="256"/>
            <ac:spMk id="5" creationId="{A4CEB5B4-CDED-47E6-9A79-D8983C3D4360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45:42.089" v="8"/>
          <ac:spMkLst>
            <pc:docMk/>
            <pc:sldMk cId="109857222" sldId="256"/>
            <ac:spMk id="6" creationId="{D50332B2-2BC3-434F-B11C-851A29882D15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45:42.073" v="7"/>
          <ac:spMkLst>
            <pc:docMk/>
            <pc:sldMk cId="109857222" sldId="256"/>
            <ac:spMk id="7" creationId="{FF54EC60-509D-4A90-A637-580B5967E1DC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44:00.364" v="1"/>
          <ac:spMkLst>
            <pc:docMk/>
            <pc:sldMk cId="109857222" sldId="256"/>
            <ac:spMk id="9" creationId="{8A245AC3-2A12-4EC5-90F0-635CC8C2C64F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45:42.073" v="3"/>
          <ac:spMkLst>
            <pc:docMk/>
            <pc:sldMk cId="109857222" sldId="256"/>
            <ac:spMk id="10" creationId="{FCC4408D-5823-4186-97B4-25D12A9F93B0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44:00.364" v="1"/>
          <ac:spMkLst>
            <pc:docMk/>
            <pc:sldMk cId="109857222" sldId="256"/>
            <ac:spMk id="11" creationId="{31E2F09B-BB20-4BE5-AB02-3EB3D1DC4507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44:00.364" v="1"/>
          <ac:spMkLst>
            <pc:docMk/>
            <pc:sldMk cId="109857222" sldId="256"/>
            <ac:spMk id="13" creationId="{F23DAFF7-4C98-4E0E-8986-198D54B6C1F0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44:00.364" v="1"/>
          <ac:spMkLst>
            <pc:docMk/>
            <pc:sldMk cId="109857222" sldId="256"/>
            <ac:spMk id="15" creationId="{9ABA2F37-388F-4D5A-9ABF-F0ADA6CB8E48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44:00.364" v="1"/>
          <ac:spMkLst>
            <pc:docMk/>
            <pc:sldMk cId="109857222" sldId="256"/>
            <ac:spMk id="17" creationId="{6DAD23D2-6BEF-470D-992C-8B2BC3BF4FF5}"/>
          </ac:spMkLst>
        </pc:spChg>
        <pc:picChg chg="add del">
          <ac:chgData name="C17303991 Laura Whelan" userId="S::c17303991@mytudublin.ie::86aa827e-a2a4-426f-b93a-81c1edc7b82a" providerId="AD" clId="Web-{FD673C86-A50E-4E1A-B7AC-C179BA17E18A}" dt="2020-11-27T16:44:00.364" v="1"/>
          <ac:picMkLst>
            <pc:docMk/>
            <pc:sldMk cId="109857222" sldId="256"/>
            <ac:picMk id="4" creationId="{E325FAFD-FF16-4A06-9A15-895DADC3036A}"/>
          </ac:picMkLst>
        </pc:picChg>
        <pc:picChg chg="add del">
          <ac:chgData name="C17303991 Laura Whelan" userId="S::c17303991@mytudublin.ie::86aa827e-a2a4-426f-b93a-81c1edc7b82a" providerId="AD" clId="Web-{FD673C86-A50E-4E1A-B7AC-C179BA17E18A}" dt="2020-11-27T16:45:42.073" v="4"/>
          <ac:picMkLst>
            <pc:docMk/>
            <pc:sldMk cId="109857222" sldId="256"/>
            <ac:picMk id="8" creationId="{2DD31DC3-A294-4801-9221-8AC393249E33}"/>
          </ac:picMkLst>
        </pc:picChg>
      </pc:sldChg>
      <pc:sldChg chg="addSp modSp new del mod setBg modClrScheme setClrOvrMap chgLayout">
        <pc:chgData name="C17303991 Laura Whelan" userId="S::c17303991@mytudublin.ie::86aa827e-a2a4-426f-b93a-81c1edc7b82a" providerId="AD" clId="Web-{FD673C86-A50E-4E1A-B7AC-C179BA17E18A}" dt="2020-11-27T16:48:17.349" v="19"/>
        <pc:sldMkLst>
          <pc:docMk/>
          <pc:sldMk cId="418574209" sldId="256"/>
        </pc:sldMkLst>
        <pc:spChg chg="mod">
          <ac:chgData name="C17303991 Laura Whelan" userId="S::c17303991@mytudublin.ie::86aa827e-a2a4-426f-b93a-81c1edc7b82a" providerId="AD" clId="Web-{FD673C86-A50E-4E1A-B7AC-C179BA17E18A}" dt="2020-11-27T16:46:50.046" v="18"/>
          <ac:spMkLst>
            <pc:docMk/>
            <pc:sldMk cId="418574209" sldId="256"/>
            <ac:spMk id="2" creationId="{B6F7104B-E501-4048-9ADD-584BF193315B}"/>
          </ac:spMkLst>
        </pc:spChg>
        <pc:spChg chg="mod">
          <ac:chgData name="C17303991 Laura Whelan" userId="S::c17303991@mytudublin.ie::86aa827e-a2a4-426f-b93a-81c1edc7b82a" providerId="AD" clId="Web-{FD673C86-A50E-4E1A-B7AC-C179BA17E18A}" dt="2020-11-27T16:46:50.046" v="18"/>
          <ac:spMkLst>
            <pc:docMk/>
            <pc:sldMk cId="418574209" sldId="256"/>
            <ac:spMk id="3" creationId="{29DFD832-AF4B-488D-996E-26986EE30841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46:50.046" v="18"/>
          <ac:spMkLst>
            <pc:docMk/>
            <pc:sldMk cId="418574209" sldId="256"/>
            <ac:spMk id="9" creationId="{E2CFBC99-FB8F-41F7-A81D-A5288D688D79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46:50.046" v="18"/>
          <ac:spMkLst>
            <pc:docMk/>
            <pc:sldMk cId="418574209" sldId="256"/>
            <ac:spMk id="11" creationId="{1EF86BFA-9133-4F6B-98BE-1CBB87EB62F5}"/>
          </ac:spMkLst>
        </pc:spChg>
        <pc:picChg chg="add">
          <ac:chgData name="C17303991 Laura Whelan" userId="S::c17303991@mytudublin.ie::86aa827e-a2a4-426f-b93a-81c1edc7b82a" providerId="AD" clId="Web-{FD673C86-A50E-4E1A-B7AC-C179BA17E18A}" dt="2020-11-27T16:46:50.046" v="18"/>
          <ac:picMkLst>
            <pc:docMk/>
            <pc:sldMk cId="418574209" sldId="256"/>
            <ac:picMk id="4" creationId="{F1819486-AA9A-4FF7-A783-8DC4B834213F}"/>
          </ac:picMkLst>
        </pc:picChg>
      </pc:sldChg>
      <pc:sldChg chg="addSp modSp new del mod setBg modClrScheme setClrOvrMap chgLayout">
        <pc:chgData name="C17303991 Laura Whelan" userId="S::c17303991@mytudublin.ie::86aa827e-a2a4-426f-b93a-81c1edc7b82a" providerId="AD" clId="Web-{FD673C86-A50E-4E1A-B7AC-C179BA17E18A}" dt="2020-11-27T16:49:51.167" v="28"/>
        <pc:sldMkLst>
          <pc:docMk/>
          <pc:sldMk cId="699355164" sldId="256"/>
        </pc:sldMkLst>
        <pc:spChg chg="mod">
          <ac:chgData name="C17303991 Laura Whelan" userId="S::c17303991@mytudublin.ie::86aa827e-a2a4-426f-b93a-81c1edc7b82a" providerId="AD" clId="Web-{FD673C86-A50E-4E1A-B7AC-C179BA17E18A}" dt="2020-11-27T16:49:34.041" v="25" actId="20577"/>
          <ac:spMkLst>
            <pc:docMk/>
            <pc:sldMk cId="699355164" sldId="256"/>
            <ac:spMk id="2" creationId="{F4B68257-3915-4001-B2C5-8261E552D844}"/>
          </ac:spMkLst>
        </pc:spChg>
        <pc:spChg chg="mod">
          <ac:chgData name="C17303991 Laura Whelan" userId="S::c17303991@mytudublin.ie::86aa827e-a2a4-426f-b93a-81c1edc7b82a" providerId="AD" clId="Web-{FD673C86-A50E-4E1A-B7AC-C179BA17E18A}" dt="2020-11-27T16:49:24.306" v="24"/>
          <ac:spMkLst>
            <pc:docMk/>
            <pc:sldMk cId="699355164" sldId="256"/>
            <ac:spMk id="3" creationId="{A9E0D923-8847-49E2-9070-D9AC78D9D465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49:24.306" v="24"/>
          <ac:spMkLst>
            <pc:docMk/>
            <pc:sldMk cId="699355164" sldId="256"/>
            <ac:spMk id="9" creationId="{2644B391-9BFE-445C-A9EC-F544BB85FBC7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49:24.306" v="24"/>
          <ac:spMkLst>
            <pc:docMk/>
            <pc:sldMk cId="699355164" sldId="256"/>
            <ac:spMk id="11" creationId="{D58B5B03-F558-411B-B23E-B65754A89089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49:24.306" v="24"/>
          <ac:spMkLst>
            <pc:docMk/>
            <pc:sldMk cId="699355164" sldId="256"/>
            <ac:spMk id="13" creationId="{80F26E69-87D9-4655-AE7B-280A87AA3CAD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49:24.306" v="24"/>
          <ac:spMkLst>
            <pc:docMk/>
            <pc:sldMk cId="699355164" sldId="256"/>
            <ac:spMk id="15" creationId="{E96F2174-E60F-47D9-9BF3-8B9E7EF54BA1}"/>
          </ac:spMkLst>
        </pc:spChg>
        <pc:picChg chg="add">
          <ac:chgData name="C17303991 Laura Whelan" userId="S::c17303991@mytudublin.ie::86aa827e-a2a4-426f-b93a-81c1edc7b82a" providerId="AD" clId="Web-{FD673C86-A50E-4E1A-B7AC-C179BA17E18A}" dt="2020-11-27T16:49:24.306" v="24"/>
          <ac:picMkLst>
            <pc:docMk/>
            <pc:sldMk cId="699355164" sldId="256"/>
            <ac:picMk id="4" creationId="{CD020198-5C18-4984-8CB4-9ACB51A2A4F8}"/>
          </ac:picMkLst>
        </pc:picChg>
      </pc:sldChg>
      <pc:sldChg chg="addSp modSp new del mod setBg modClrScheme chgLayout">
        <pc:chgData name="C17303991 Laura Whelan" userId="S::c17303991@mytudublin.ie::86aa827e-a2a4-426f-b93a-81c1edc7b82a" providerId="AD" clId="Web-{FD673C86-A50E-4E1A-B7AC-C179BA17E18A}" dt="2020-11-27T16:52:55.226" v="36"/>
        <pc:sldMkLst>
          <pc:docMk/>
          <pc:sldMk cId="1713028687" sldId="256"/>
        </pc:sldMkLst>
        <pc:spChg chg="mod">
          <ac:chgData name="C17303991 Laura Whelan" userId="S::c17303991@mytudublin.ie::86aa827e-a2a4-426f-b93a-81c1edc7b82a" providerId="AD" clId="Web-{FD673C86-A50E-4E1A-B7AC-C179BA17E18A}" dt="2020-11-27T16:52:09.301" v="35"/>
          <ac:spMkLst>
            <pc:docMk/>
            <pc:sldMk cId="1713028687" sldId="256"/>
            <ac:spMk id="2" creationId="{B07A0651-CDD3-4530-8E1D-EC5D9F778064}"/>
          </ac:spMkLst>
        </pc:spChg>
        <pc:spChg chg="mod">
          <ac:chgData name="C17303991 Laura Whelan" userId="S::c17303991@mytudublin.ie::86aa827e-a2a4-426f-b93a-81c1edc7b82a" providerId="AD" clId="Web-{FD673C86-A50E-4E1A-B7AC-C179BA17E18A}" dt="2020-11-27T16:52:09.301" v="35"/>
          <ac:spMkLst>
            <pc:docMk/>
            <pc:sldMk cId="1713028687" sldId="256"/>
            <ac:spMk id="3" creationId="{41EC3754-203D-4B5E-820D-B671E5CFC8CF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52:09.301" v="35"/>
          <ac:spMkLst>
            <pc:docMk/>
            <pc:sldMk cId="1713028687" sldId="256"/>
            <ac:spMk id="9" creationId="{798FE0E0-D95D-46EF-A375-475D4DB0ED45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52:09.301" v="35"/>
          <ac:spMkLst>
            <pc:docMk/>
            <pc:sldMk cId="1713028687" sldId="256"/>
            <ac:spMk id="11" creationId="{D503E11D-D7FB-44ED-80F1-8CDAD7A9A4BE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52:09.301" v="35"/>
          <ac:spMkLst>
            <pc:docMk/>
            <pc:sldMk cId="1713028687" sldId="256"/>
            <ac:spMk id="13" creationId="{2D82A42F-AEBE-4065-9792-036A904D8564}"/>
          </ac:spMkLst>
        </pc:spChg>
        <pc:picChg chg="add">
          <ac:chgData name="C17303991 Laura Whelan" userId="S::c17303991@mytudublin.ie::86aa827e-a2a4-426f-b93a-81c1edc7b82a" providerId="AD" clId="Web-{FD673C86-A50E-4E1A-B7AC-C179BA17E18A}" dt="2020-11-27T16:52:09.301" v="35"/>
          <ac:picMkLst>
            <pc:docMk/>
            <pc:sldMk cId="1713028687" sldId="256"/>
            <ac:picMk id="4" creationId="{7BE9AEF8-5F2E-4AC2-8C4C-CF8DF08CA208}"/>
          </ac:picMkLst>
        </pc:picChg>
      </pc:sldChg>
      <pc:sldChg chg="addSp modSp new del mod setBg modClrScheme chgLayout">
        <pc:chgData name="C17303991 Laura Whelan" userId="S::c17303991@mytudublin.ie::86aa827e-a2a4-426f-b93a-81c1edc7b82a" providerId="AD" clId="Web-{FD673C86-A50E-4E1A-B7AC-C179BA17E18A}" dt="2020-11-27T16:51:28.861" v="31"/>
        <pc:sldMkLst>
          <pc:docMk/>
          <pc:sldMk cId="2818111103" sldId="256"/>
        </pc:sldMkLst>
        <pc:spChg chg="mod">
          <ac:chgData name="C17303991 Laura Whelan" userId="S::c17303991@mytudublin.ie::86aa827e-a2a4-426f-b93a-81c1edc7b82a" providerId="AD" clId="Web-{FD673C86-A50E-4E1A-B7AC-C179BA17E18A}" dt="2020-11-27T16:50:42.874" v="30"/>
          <ac:spMkLst>
            <pc:docMk/>
            <pc:sldMk cId="2818111103" sldId="256"/>
            <ac:spMk id="2" creationId="{52CE6C30-597B-452B-B0D5-4EDC87CA123C}"/>
          </ac:spMkLst>
        </pc:spChg>
        <pc:spChg chg="mod">
          <ac:chgData name="C17303991 Laura Whelan" userId="S::c17303991@mytudublin.ie::86aa827e-a2a4-426f-b93a-81c1edc7b82a" providerId="AD" clId="Web-{FD673C86-A50E-4E1A-B7AC-C179BA17E18A}" dt="2020-11-27T16:50:42.874" v="30"/>
          <ac:spMkLst>
            <pc:docMk/>
            <pc:sldMk cId="2818111103" sldId="256"/>
            <ac:spMk id="3" creationId="{66A699A2-EAD3-45B7-B494-14B872B55839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50:42.874" v="30"/>
          <ac:spMkLst>
            <pc:docMk/>
            <pc:sldMk cId="2818111103" sldId="256"/>
            <ac:spMk id="9" creationId="{4AA13AD3-0A4F-475A-BEBB-DEEFF5C096C3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50:42.874" v="30"/>
          <ac:spMkLst>
            <pc:docMk/>
            <pc:sldMk cId="2818111103" sldId="256"/>
            <ac:spMk id="11" creationId="{365A786E-9028-443F-8713-B9552D9A2355}"/>
          </ac:spMkLst>
        </pc:spChg>
        <pc:picChg chg="add">
          <ac:chgData name="C17303991 Laura Whelan" userId="S::c17303991@mytudublin.ie::86aa827e-a2a4-426f-b93a-81c1edc7b82a" providerId="AD" clId="Web-{FD673C86-A50E-4E1A-B7AC-C179BA17E18A}" dt="2020-11-27T16:50:42.874" v="30"/>
          <ac:picMkLst>
            <pc:docMk/>
            <pc:sldMk cId="2818111103" sldId="256"/>
            <ac:picMk id="4" creationId="{97170ACA-BB50-43AE-AE7E-9FDED7AD39B6}"/>
          </ac:picMkLst>
        </pc:picChg>
      </pc:sldChg>
      <pc:sldChg chg="new del">
        <pc:chgData name="C17303991 Laura Whelan" userId="S::c17303991@mytudublin.ie::86aa827e-a2a4-426f-b93a-81c1edc7b82a" providerId="AD" clId="Web-{FD673C86-A50E-4E1A-B7AC-C179BA17E18A}" dt="2020-11-27T16:51:49.706" v="33"/>
        <pc:sldMkLst>
          <pc:docMk/>
          <pc:sldMk cId="3596894517" sldId="256"/>
        </pc:sldMkLst>
      </pc:sldChg>
      <pc:sldChg chg="addSp delSp modSp new del mod setBg modClrScheme delDesignElem chgLayout">
        <pc:chgData name="C17303991 Laura Whelan" userId="S::c17303991@mytudublin.ie::86aa827e-a2a4-426f-b93a-81c1edc7b82a" providerId="AD" clId="Web-{FD673C86-A50E-4E1A-B7AC-C179BA17E18A}" dt="2020-11-27T17:02:03.182" v="123"/>
        <pc:sldMkLst>
          <pc:docMk/>
          <pc:sldMk cId="3995786247" sldId="256"/>
        </pc:sldMkLst>
        <pc:spChg chg="mod ord">
          <ac:chgData name="C17303991 Laura Whelan" userId="S::c17303991@mytudublin.ie::86aa827e-a2a4-426f-b93a-81c1edc7b82a" providerId="AD" clId="Web-{FD673C86-A50E-4E1A-B7AC-C179BA17E18A}" dt="2020-11-27T16:56:52.553" v="46"/>
          <ac:spMkLst>
            <pc:docMk/>
            <pc:sldMk cId="3995786247" sldId="256"/>
            <ac:spMk id="2" creationId="{AFD571C9-109F-4515-BA1F-387863D87120}"/>
          </ac:spMkLst>
        </pc:spChg>
        <pc:spChg chg="mod ord">
          <ac:chgData name="C17303991 Laura Whelan" userId="S::c17303991@mytudublin.ie::86aa827e-a2a4-426f-b93a-81c1edc7b82a" providerId="AD" clId="Web-{FD673C86-A50E-4E1A-B7AC-C179BA17E18A}" dt="2020-11-27T16:56:52.553" v="46"/>
          <ac:spMkLst>
            <pc:docMk/>
            <pc:sldMk cId="3995786247" sldId="256"/>
            <ac:spMk id="3" creationId="{7C532BE6-11A4-4CB1-B55F-3525FA7C67EE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56:52.553" v="46"/>
          <ac:spMkLst>
            <pc:docMk/>
            <pc:sldMk cId="3995786247" sldId="256"/>
            <ac:spMk id="9" creationId="{B54B6BC3-2B8F-4DD8-B857-0F8930EC46EC}"/>
          </ac:spMkLst>
        </pc:spChg>
        <pc:spChg chg="add del">
          <ac:chgData name="C17303991 Laura Whelan" userId="S::c17303991@mytudublin.ie::86aa827e-a2a4-426f-b93a-81c1edc7b82a" providerId="AD" clId="Web-{FD673C86-A50E-4E1A-B7AC-C179BA17E18A}" dt="2020-11-27T16:56:52.553" v="46"/>
          <ac:spMkLst>
            <pc:docMk/>
            <pc:sldMk cId="3995786247" sldId="256"/>
            <ac:spMk id="11" creationId="{0E61572A-1D1B-4050-AAAD-AE4B2AB1F870}"/>
          </ac:spMkLst>
        </pc:spChg>
        <pc:picChg chg="add">
          <ac:chgData name="C17303991 Laura Whelan" userId="S::c17303991@mytudublin.ie::86aa827e-a2a4-426f-b93a-81c1edc7b82a" providerId="AD" clId="Web-{FD673C86-A50E-4E1A-B7AC-C179BA17E18A}" dt="2020-11-27T16:55:22.391" v="44"/>
          <ac:picMkLst>
            <pc:docMk/>
            <pc:sldMk cId="3995786247" sldId="256"/>
            <ac:picMk id="4" creationId="{9C31E381-C344-44DC-BA25-358EF6B12543}"/>
          </ac:picMkLst>
        </pc:picChg>
        <pc:cxnChg chg="add del">
          <ac:chgData name="C17303991 Laura Whelan" userId="S::c17303991@mytudublin.ie::86aa827e-a2a4-426f-b93a-81c1edc7b82a" providerId="AD" clId="Web-{FD673C86-A50E-4E1A-B7AC-C179BA17E18A}" dt="2020-11-27T16:56:52.553" v="46"/>
          <ac:cxnSpMkLst>
            <pc:docMk/>
            <pc:sldMk cId="3995786247" sldId="256"/>
            <ac:cxnSpMk id="13" creationId="{D8CC6741-2D53-4EFF-85C0-42C95E273C26}"/>
          </ac:cxnSpMkLst>
        </pc:cxnChg>
        <pc:cxnChg chg="add del">
          <ac:chgData name="C17303991 Laura Whelan" userId="S::c17303991@mytudublin.ie::86aa827e-a2a4-426f-b93a-81c1edc7b82a" providerId="AD" clId="Web-{FD673C86-A50E-4E1A-B7AC-C179BA17E18A}" dt="2020-11-27T16:56:52.553" v="46"/>
          <ac:cxnSpMkLst>
            <pc:docMk/>
            <pc:sldMk cId="3995786247" sldId="256"/>
            <ac:cxnSpMk id="15" creationId="{800C4E58-6752-4DBB-B0C2-2D3206A079B3}"/>
          </ac:cxnSpMkLst>
        </pc:cxnChg>
      </pc:sldChg>
      <pc:sldChg chg="addSp modSp new del mod setBg modClrScheme chgLayout">
        <pc:chgData name="C17303991 Laura Whelan" userId="S::c17303991@mytudublin.ie::86aa827e-a2a4-426f-b93a-81c1edc7b82a" providerId="AD" clId="Web-{FD673C86-A50E-4E1A-B7AC-C179BA17E18A}" dt="2020-11-27T16:53:44.557" v="39"/>
        <pc:sldMkLst>
          <pc:docMk/>
          <pc:sldMk cId="4020992734" sldId="256"/>
        </pc:sldMkLst>
        <pc:spChg chg="mod">
          <ac:chgData name="C17303991 Laura Whelan" userId="S::c17303991@mytudublin.ie::86aa827e-a2a4-426f-b93a-81c1edc7b82a" providerId="AD" clId="Web-{FD673C86-A50E-4E1A-B7AC-C179BA17E18A}" dt="2020-11-27T16:53:14.696" v="38"/>
          <ac:spMkLst>
            <pc:docMk/>
            <pc:sldMk cId="4020992734" sldId="256"/>
            <ac:spMk id="2" creationId="{30FFD57E-D879-4D44-81EE-07E12593CCB4}"/>
          </ac:spMkLst>
        </pc:spChg>
        <pc:spChg chg="mod">
          <ac:chgData name="C17303991 Laura Whelan" userId="S::c17303991@mytudublin.ie::86aa827e-a2a4-426f-b93a-81c1edc7b82a" providerId="AD" clId="Web-{FD673C86-A50E-4E1A-B7AC-C179BA17E18A}" dt="2020-11-27T16:53:14.696" v="38"/>
          <ac:spMkLst>
            <pc:docMk/>
            <pc:sldMk cId="4020992734" sldId="256"/>
            <ac:spMk id="3" creationId="{B3BCFEA2-673A-4DA5-A9FD-3ECA8F61F2B4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53:14.696" v="38"/>
          <ac:spMkLst>
            <pc:docMk/>
            <pc:sldMk cId="4020992734" sldId="256"/>
            <ac:spMk id="9" creationId="{1F4CD6D0-88B6-45F4-AC60-54587D3C92A0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53:14.696" v="38"/>
          <ac:spMkLst>
            <pc:docMk/>
            <pc:sldMk cId="4020992734" sldId="256"/>
            <ac:spMk id="11" creationId="{2A079D24-860A-4799-B3AE-658D4F1365FA}"/>
          </ac:spMkLst>
        </pc:spChg>
        <pc:picChg chg="add">
          <ac:chgData name="C17303991 Laura Whelan" userId="S::c17303991@mytudublin.ie::86aa827e-a2a4-426f-b93a-81c1edc7b82a" providerId="AD" clId="Web-{FD673C86-A50E-4E1A-B7AC-C179BA17E18A}" dt="2020-11-27T16:53:14.696" v="38"/>
          <ac:picMkLst>
            <pc:docMk/>
            <pc:sldMk cId="4020992734" sldId="256"/>
            <ac:picMk id="4" creationId="{B0A57FD2-2D75-4D5C-A988-30081A5CB16B}"/>
          </ac:picMkLst>
        </pc:picChg>
        <pc:cxnChg chg="add">
          <ac:chgData name="C17303991 Laura Whelan" userId="S::c17303991@mytudublin.ie::86aa827e-a2a4-426f-b93a-81c1edc7b82a" providerId="AD" clId="Web-{FD673C86-A50E-4E1A-B7AC-C179BA17E18A}" dt="2020-11-27T16:53:14.696" v="38"/>
          <ac:cxnSpMkLst>
            <pc:docMk/>
            <pc:sldMk cId="4020992734" sldId="256"/>
            <ac:cxnSpMk id="13" creationId="{6C14D892-36B8-4065-9158-50C22E1E6986}"/>
          </ac:cxnSpMkLst>
        </pc:cxnChg>
      </pc:sldChg>
      <pc:sldChg chg="addSp modSp new del mod setBg modClrScheme chgLayout">
        <pc:chgData name="C17303991 Laura Whelan" userId="S::c17303991@mytudublin.ie::86aa827e-a2a4-426f-b93a-81c1edc7b82a" providerId="AD" clId="Web-{FD673C86-A50E-4E1A-B7AC-C179BA17E18A}" dt="2020-11-27T16:55:06.109" v="42"/>
        <pc:sldMkLst>
          <pc:docMk/>
          <pc:sldMk cId="4166896402" sldId="256"/>
        </pc:sldMkLst>
        <pc:spChg chg="mod">
          <ac:chgData name="C17303991 Laura Whelan" userId="S::c17303991@mytudublin.ie::86aa827e-a2a4-426f-b93a-81c1edc7b82a" providerId="AD" clId="Web-{FD673C86-A50E-4E1A-B7AC-C179BA17E18A}" dt="2020-11-27T16:53:59.652" v="41"/>
          <ac:spMkLst>
            <pc:docMk/>
            <pc:sldMk cId="4166896402" sldId="256"/>
            <ac:spMk id="2" creationId="{657902A5-B3A1-44F5-854A-40127E5AD273}"/>
          </ac:spMkLst>
        </pc:spChg>
        <pc:spChg chg="mod">
          <ac:chgData name="C17303991 Laura Whelan" userId="S::c17303991@mytudublin.ie::86aa827e-a2a4-426f-b93a-81c1edc7b82a" providerId="AD" clId="Web-{FD673C86-A50E-4E1A-B7AC-C179BA17E18A}" dt="2020-11-27T16:53:59.652" v="41"/>
          <ac:spMkLst>
            <pc:docMk/>
            <pc:sldMk cId="4166896402" sldId="256"/>
            <ac:spMk id="3" creationId="{68DF4096-E709-49AF-B75F-2986B1708B54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53:59.652" v="41"/>
          <ac:spMkLst>
            <pc:docMk/>
            <pc:sldMk cId="4166896402" sldId="256"/>
            <ac:spMk id="9" creationId="{58789E63-C78D-4210-8A38-DD6FB3B6BACD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6:53:59.652" v="41"/>
          <ac:spMkLst>
            <pc:docMk/>
            <pc:sldMk cId="4166896402" sldId="256"/>
            <ac:spMk id="11" creationId="{9DE10C47-AF4B-43D9-ACC0-A3FB23B1194C}"/>
          </ac:spMkLst>
        </pc:spChg>
        <pc:picChg chg="add">
          <ac:chgData name="C17303991 Laura Whelan" userId="S::c17303991@mytudublin.ie::86aa827e-a2a4-426f-b93a-81c1edc7b82a" providerId="AD" clId="Web-{FD673C86-A50E-4E1A-B7AC-C179BA17E18A}" dt="2020-11-27T16:53:59.652" v="41"/>
          <ac:picMkLst>
            <pc:docMk/>
            <pc:sldMk cId="4166896402" sldId="256"/>
            <ac:picMk id="4" creationId="{AC60E70E-7F76-402A-B350-10FD863B1040}"/>
          </ac:picMkLst>
        </pc:picChg>
      </pc:sldChg>
      <pc:sldChg chg="del">
        <pc:chgData name="C17303991 Laura Whelan" userId="S::c17303991@mytudublin.ie::86aa827e-a2a4-426f-b93a-81c1edc7b82a" providerId="AD" clId="Web-{FD673C86-A50E-4E1A-B7AC-C179BA17E18A}" dt="2020-11-27T16:46:40.374" v="16"/>
        <pc:sldMkLst>
          <pc:docMk/>
          <pc:sldMk cId="1640806307" sldId="257"/>
        </pc:sldMkLst>
      </pc:sldChg>
      <pc:sldChg chg="addSp delSp modSp new mod setBg modClrScheme chgLayout">
        <pc:chgData name="C17303991 Laura Whelan" userId="S::c17303991@mytudublin.ie::86aa827e-a2a4-426f-b93a-81c1edc7b82a" providerId="AD" clId="Web-{FD673C86-A50E-4E1A-B7AC-C179BA17E18A}" dt="2020-11-27T17:54:43.029" v="279" actId="20577"/>
        <pc:sldMkLst>
          <pc:docMk/>
          <pc:sldMk cId="2180508129" sldId="257"/>
        </pc:sldMkLst>
        <pc:spChg chg="mod ord">
          <ac:chgData name="C17303991 Laura Whelan" userId="S::c17303991@mytudublin.ie::86aa827e-a2a4-426f-b93a-81c1edc7b82a" providerId="AD" clId="Web-{FD673C86-A50E-4E1A-B7AC-C179BA17E18A}" dt="2020-11-27T17:08:54.257" v="126"/>
          <ac:spMkLst>
            <pc:docMk/>
            <pc:sldMk cId="2180508129" sldId="257"/>
            <ac:spMk id="2" creationId="{6D59DC98-D64C-4726-A4DF-485FF9103F95}"/>
          </ac:spMkLst>
        </pc:spChg>
        <pc:spChg chg="del mod ord">
          <ac:chgData name="C17303991 Laura Whelan" userId="S::c17303991@mytudublin.ie::86aa827e-a2a4-426f-b93a-81c1edc7b82a" providerId="AD" clId="Web-{FD673C86-A50E-4E1A-B7AC-C179BA17E18A}" dt="2020-11-27T17:08:54.257" v="126"/>
          <ac:spMkLst>
            <pc:docMk/>
            <pc:sldMk cId="2180508129" sldId="257"/>
            <ac:spMk id="3" creationId="{61F3780E-CB55-4189-92DE-51C2351E49C0}"/>
          </ac:spMkLst>
        </pc:spChg>
        <pc:spChg chg="add mod">
          <ac:chgData name="C17303991 Laura Whelan" userId="S::c17303991@mytudublin.ie::86aa827e-a2a4-426f-b93a-81c1edc7b82a" providerId="AD" clId="Web-{FD673C86-A50E-4E1A-B7AC-C179BA17E18A}" dt="2020-11-27T17:54:43.029" v="279" actId="20577"/>
          <ac:spMkLst>
            <pc:docMk/>
            <pc:sldMk cId="2180508129" sldId="257"/>
            <ac:spMk id="5" creationId="{53BBD444-5262-486F-A43A-71BA834B9BBC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7:08:54.257" v="126"/>
          <ac:spMkLst>
            <pc:docMk/>
            <pc:sldMk cId="2180508129" sldId="257"/>
            <ac:spMk id="8" creationId="{8D62164E-4528-40DB-BC26-D6DDE216A059}"/>
          </ac:spMkLst>
        </pc:spChg>
        <pc:spChg chg="add">
          <ac:chgData name="C17303991 Laura Whelan" userId="S::c17303991@mytudublin.ie::86aa827e-a2a4-426f-b93a-81c1edc7b82a" providerId="AD" clId="Web-{FD673C86-A50E-4E1A-B7AC-C179BA17E18A}" dt="2020-11-27T17:08:54.257" v="126"/>
          <ac:spMkLst>
            <pc:docMk/>
            <pc:sldMk cId="2180508129" sldId="257"/>
            <ac:spMk id="10" creationId="{F30007FA-C6A2-43A0-8045-7016AEF81713}"/>
          </ac:spMkLst>
        </pc:spChg>
        <pc:picChg chg="add mod">
          <ac:chgData name="C17303991 Laura Whelan" userId="S::c17303991@mytudublin.ie::86aa827e-a2a4-426f-b93a-81c1edc7b82a" providerId="AD" clId="Web-{FD673C86-A50E-4E1A-B7AC-C179BA17E18A}" dt="2020-11-27T17:18:29.449" v="132" actId="1076"/>
          <ac:picMkLst>
            <pc:docMk/>
            <pc:sldMk cId="2180508129" sldId="257"/>
            <ac:picMk id="4" creationId="{C3375F08-8B58-4CD1-AC5C-35916AEFA849}"/>
          </ac:picMkLst>
        </pc:picChg>
      </pc:sldChg>
      <pc:sldChg chg="modSp new mod modClrScheme chgLayout">
        <pc:chgData name="C17303991 Laura Whelan" userId="S::c17303991@mytudublin.ie::86aa827e-a2a4-426f-b93a-81c1edc7b82a" providerId="AD" clId="Web-{FD673C86-A50E-4E1A-B7AC-C179BA17E18A}" dt="2020-11-27T17:07:30.408" v="125"/>
        <pc:sldMkLst>
          <pc:docMk/>
          <pc:sldMk cId="920755457" sldId="258"/>
        </pc:sldMkLst>
        <pc:spChg chg="mod ord">
          <ac:chgData name="C17303991 Laura Whelan" userId="S::c17303991@mytudublin.ie::86aa827e-a2a4-426f-b93a-81c1edc7b82a" providerId="AD" clId="Web-{FD673C86-A50E-4E1A-B7AC-C179BA17E18A}" dt="2020-11-27T17:07:30.408" v="125"/>
          <ac:spMkLst>
            <pc:docMk/>
            <pc:sldMk cId="920755457" sldId="258"/>
            <ac:spMk id="2" creationId="{EAD5EB89-588A-455F-8E5A-4F4A08541A90}"/>
          </ac:spMkLst>
        </pc:spChg>
        <pc:spChg chg="mod ord">
          <ac:chgData name="C17303991 Laura Whelan" userId="S::c17303991@mytudublin.ie::86aa827e-a2a4-426f-b93a-81c1edc7b82a" providerId="AD" clId="Web-{FD673C86-A50E-4E1A-B7AC-C179BA17E18A}" dt="2020-11-27T17:07:30.408" v="125"/>
          <ac:spMkLst>
            <pc:docMk/>
            <pc:sldMk cId="920755457" sldId="258"/>
            <ac:spMk id="8" creationId="{EFCFDB4F-CC4B-47CF-8C58-7AA549410E71}"/>
          </ac:spMkLst>
        </pc:spChg>
      </pc:sldChg>
      <pc:sldChg chg="new del ord">
        <pc:chgData name="C17303991 Laura Whelan" userId="S::c17303991@mytudublin.ie::86aa827e-a2a4-426f-b93a-81c1edc7b82a" providerId="AD" clId="Web-{FD673C86-A50E-4E1A-B7AC-C179BA17E18A}" dt="2020-11-27T16:46:38.686" v="14"/>
        <pc:sldMkLst>
          <pc:docMk/>
          <pc:sldMk cId="3398829096" sldId="258"/>
        </pc:sldMkLst>
      </pc:sldChg>
      <pc:sldChg chg="modSp new mod modClrScheme chgLayout">
        <pc:chgData name="C17303991 Laura Whelan" userId="S::c17303991@mytudublin.ie::86aa827e-a2a4-426f-b93a-81c1edc7b82a" providerId="AD" clId="Web-{FD673C86-A50E-4E1A-B7AC-C179BA17E18A}" dt="2020-11-27T17:07:30.408" v="125"/>
        <pc:sldMkLst>
          <pc:docMk/>
          <pc:sldMk cId="622920667" sldId="259"/>
        </pc:sldMkLst>
        <pc:spChg chg="mod ord">
          <ac:chgData name="C17303991 Laura Whelan" userId="S::c17303991@mytudublin.ie::86aa827e-a2a4-426f-b93a-81c1edc7b82a" providerId="AD" clId="Web-{FD673C86-A50E-4E1A-B7AC-C179BA17E18A}" dt="2020-11-27T17:07:30.408" v="125"/>
          <ac:spMkLst>
            <pc:docMk/>
            <pc:sldMk cId="622920667" sldId="259"/>
            <ac:spMk id="2" creationId="{E4945A3F-CAF0-47D7-858B-95FE6E6A2707}"/>
          </ac:spMkLst>
        </pc:spChg>
        <pc:picChg chg="mod ord">
          <ac:chgData name="C17303991 Laura Whelan" userId="S::c17303991@mytudublin.ie::86aa827e-a2a4-426f-b93a-81c1edc7b82a" providerId="AD" clId="Web-{FD673C86-A50E-4E1A-B7AC-C179BA17E18A}" dt="2020-11-27T17:07:30.408" v="125"/>
          <ac:picMkLst>
            <pc:docMk/>
            <pc:sldMk cId="622920667" sldId="259"/>
            <ac:picMk id="4" creationId="{5E72DD6A-6B5E-43D3-8C41-522C9008EAAC}"/>
          </ac:picMkLst>
        </pc:picChg>
      </pc:sldChg>
      <pc:sldChg chg="new del">
        <pc:chgData name="C17303991 Laura Whelan" userId="S::c17303991@mytudublin.ie::86aa827e-a2a4-426f-b93a-81c1edc7b82a" providerId="AD" clId="Web-{FD673C86-A50E-4E1A-B7AC-C179BA17E18A}" dt="2020-11-27T16:46:36.389" v="13"/>
        <pc:sldMkLst>
          <pc:docMk/>
          <pc:sldMk cId="2843350015" sldId="259"/>
        </pc:sldMkLst>
      </pc:sldChg>
      <pc:sldChg chg="addSp modSp new mod modClrScheme chgLayout">
        <pc:chgData name="C17303991 Laura Whelan" userId="S::c17303991@mytudublin.ie::86aa827e-a2a4-426f-b93a-81c1edc7b82a" providerId="AD" clId="Web-{FD673C86-A50E-4E1A-B7AC-C179BA17E18A}" dt="2020-11-27T17:55:55.455" v="290" actId="1076"/>
        <pc:sldMkLst>
          <pc:docMk/>
          <pc:sldMk cId="2429623622" sldId="260"/>
        </pc:sldMkLst>
        <pc:spChg chg="mod ord">
          <ac:chgData name="C17303991 Laura Whelan" userId="S::c17303991@mytudublin.ie::86aa827e-a2a4-426f-b93a-81c1edc7b82a" providerId="AD" clId="Web-{FD673C86-A50E-4E1A-B7AC-C179BA17E18A}" dt="2020-11-27T17:07:30.408" v="125"/>
          <ac:spMkLst>
            <pc:docMk/>
            <pc:sldMk cId="2429623622" sldId="260"/>
            <ac:spMk id="2" creationId="{2562ED76-D429-4FA0-8A05-883FB705B3E2}"/>
          </ac:spMkLst>
        </pc:spChg>
        <pc:spChg chg="add mod">
          <ac:chgData name="C17303991 Laura Whelan" userId="S::c17303991@mytudublin.ie::86aa827e-a2a4-426f-b93a-81c1edc7b82a" providerId="AD" clId="Web-{FD673C86-A50E-4E1A-B7AC-C179BA17E18A}" dt="2020-11-27T17:50:42.107" v="157"/>
          <ac:spMkLst>
            <pc:docMk/>
            <pc:sldMk cId="2429623622" sldId="260"/>
            <ac:spMk id="5" creationId="{B259F1EE-2967-4AD0-93F3-F085DDF56976}"/>
          </ac:spMkLst>
        </pc:spChg>
        <pc:picChg chg="mod ord">
          <ac:chgData name="C17303991 Laura Whelan" userId="S::c17303991@mytudublin.ie::86aa827e-a2a4-426f-b93a-81c1edc7b82a" providerId="AD" clId="Web-{FD673C86-A50E-4E1A-B7AC-C179BA17E18A}" dt="2020-11-27T17:55:55.455" v="290" actId="1076"/>
          <ac:picMkLst>
            <pc:docMk/>
            <pc:sldMk cId="2429623622" sldId="260"/>
            <ac:picMk id="4" creationId="{1D352AD4-9EC2-47F4-B89F-AFEC414A980C}"/>
          </ac:picMkLst>
        </pc:picChg>
      </pc:sldChg>
      <pc:sldChg chg="addSp delSp modSp new mod modClrScheme chgLayout">
        <pc:chgData name="C17303991 Laura Whelan" userId="S::c17303991@mytudublin.ie::86aa827e-a2a4-426f-b93a-81c1edc7b82a" providerId="AD" clId="Web-{FD673C86-A50E-4E1A-B7AC-C179BA17E18A}" dt="2020-11-27T17:54:49.091" v="283" actId="1076"/>
        <pc:sldMkLst>
          <pc:docMk/>
          <pc:sldMk cId="3200517643" sldId="261"/>
        </pc:sldMkLst>
        <pc:spChg chg="mod ord">
          <ac:chgData name="C17303991 Laura Whelan" userId="S::c17303991@mytudublin.ie::86aa827e-a2a4-426f-b93a-81c1edc7b82a" providerId="AD" clId="Web-{FD673C86-A50E-4E1A-B7AC-C179BA17E18A}" dt="2020-11-27T17:07:30.408" v="125"/>
          <ac:spMkLst>
            <pc:docMk/>
            <pc:sldMk cId="3200517643" sldId="261"/>
            <ac:spMk id="2" creationId="{D71189DB-9D4F-46D9-AD9A-EB461D01471C}"/>
          </ac:spMkLst>
        </pc:spChg>
        <pc:spChg chg="del mod ord">
          <ac:chgData name="C17303991 Laura Whelan" userId="S::c17303991@mytudublin.ie::86aa827e-a2a4-426f-b93a-81c1edc7b82a" providerId="AD" clId="Web-{FD673C86-A50E-4E1A-B7AC-C179BA17E18A}" dt="2020-11-27T17:14:06.730" v="129"/>
          <ac:spMkLst>
            <pc:docMk/>
            <pc:sldMk cId="3200517643" sldId="261"/>
            <ac:spMk id="3" creationId="{417BB529-B7E0-470D-A11E-AEA60B2B3F1C}"/>
          </ac:spMkLst>
        </pc:spChg>
        <pc:spChg chg="add mod">
          <ac:chgData name="C17303991 Laura Whelan" userId="S::c17303991@mytudublin.ie::86aa827e-a2a4-426f-b93a-81c1edc7b82a" providerId="AD" clId="Web-{FD673C86-A50E-4E1A-B7AC-C179BA17E18A}" dt="2020-11-27T17:54:35.216" v="271" actId="20577"/>
          <ac:spMkLst>
            <pc:docMk/>
            <pc:sldMk cId="3200517643" sldId="261"/>
            <ac:spMk id="5" creationId="{5BE7BF22-31D0-40A2-B352-3C8FD93F231D}"/>
          </ac:spMkLst>
        </pc:spChg>
        <pc:picChg chg="add mod ord">
          <ac:chgData name="C17303991 Laura Whelan" userId="S::c17303991@mytudublin.ie::86aa827e-a2a4-426f-b93a-81c1edc7b82a" providerId="AD" clId="Web-{FD673C86-A50E-4E1A-B7AC-C179BA17E18A}" dt="2020-11-27T17:54:49.091" v="283" actId="1076"/>
          <ac:picMkLst>
            <pc:docMk/>
            <pc:sldMk cId="3200517643" sldId="261"/>
            <ac:picMk id="4" creationId="{0AB6D01E-1251-4D39-BA40-4BC1ADF5BB57}"/>
          </ac:picMkLst>
        </pc:picChg>
      </pc:sldChg>
      <pc:sldChg chg="addSp delSp modSp new mod modClrScheme chgLayout">
        <pc:chgData name="C17303991 Laura Whelan" userId="S::c17303991@mytudublin.ie::86aa827e-a2a4-426f-b93a-81c1edc7b82a" providerId="AD" clId="Web-{FD673C86-A50E-4E1A-B7AC-C179BA17E18A}" dt="2020-11-27T17:46:50.655" v="148"/>
        <pc:sldMkLst>
          <pc:docMk/>
          <pc:sldMk cId="292125296" sldId="262"/>
        </pc:sldMkLst>
        <pc:spChg chg="mod ord">
          <ac:chgData name="C17303991 Laura Whelan" userId="S::c17303991@mytudublin.ie::86aa827e-a2a4-426f-b93a-81c1edc7b82a" providerId="AD" clId="Web-{FD673C86-A50E-4E1A-B7AC-C179BA17E18A}" dt="2020-11-27T17:07:30.408" v="125"/>
          <ac:spMkLst>
            <pc:docMk/>
            <pc:sldMk cId="292125296" sldId="262"/>
            <ac:spMk id="2" creationId="{4230FAC1-2CDB-47BE-98DA-02AE02215CFB}"/>
          </ac:spMkLst>
        </pc:spChg>
        <pc:spChg chg="mod ord">
          <ac:chgData name="C17303991 Laura Whelan" userId="S::c17303991@mytudublin.ie::86aa827e-a2a4-426f-b93a-81c1edc7b82a" providerId="AD" clId="Web-{FD673C86-A50E-4E1A-B7AC-C179BA17E18A}" dt="2020-11-27T17:07:30.408" v="125"/>
          <ac:spMkLst>
            <pc:docMk/>
            <pc:sldMk cId="292125296" sldId="262"/>
            <ac:spMk id="3" creationId="{C130F72A-E61E-42D4-98E5-2AAE63A0EDC7}"/>
          </ac:spMkLst>
        </pc:spChg>
        <pc:picChg chg="add del mod">
          <ac:chgData name="C17303991 Laura Whelan" userId="S::c17303991@mytudublin.ie::86aa827e-a2a4-426f-b93a-81c1edc7b82a" providerId="AD" clId="Web-{FD673C86-A50E-4E1A-B7AC-C179BA17E18A}" dt="2020-11-27T17:46:50.655" v="148"/>
          <ac:picMkLst>
            <pc:docMk/>
            <pc:sldMk cId="292125296" sldId="262"/>
            <ac:picMk id="4" creationId="{F8BC9766-3F79-4917-AA73-D62DCFAD6D17}"/>
          </ac:picMkLst>
        </pc:picChg>
      </pc:sldChg>
      <pc:sldChg chg="modSp mod modClrScheme chgLayout">
        <pc:chgData name="C17303991 Laura Whelan" userId="S::c17303991@mytudublin.ie::86aa827e-a2a4-426f-b93a-81c1edc7b82a" providerId="AD" clId="Web-{FD673C86-A50E-4E1A-B7AC-C179BA17E18A}" dt="2020-11-27T17:07:30.408" v="125"/>
        <pc:sldMkLst>
          <pc:docMk/>
          <pc:sldMk cId="798584936" sldId="263"/>
        </pc:sldMkLst>
        <pc:picChg chg="mod ord">
          <ac:chgData name="C17303991 Laura Whelan" userId="S::c17303991@mytudublin.ie::86aa827e-a2a4-426f-b93a-81c1edc7b82a" providerId="AD" clId="Web-{FD673C86-A50E-4E1A-B7AC-C179BA17E18A}" dt="2020-11-27T17:07:30.408" v="125"/>
          <ac:picMkLst>
            <pc:docMk/>
            <pc:sldMk cId="798584936" sldId="263"/>
            <ac:picMk id="4" creationId="{68608B0E-406B-483F-9D0A-F498E2075449}"/>
          </ac:picMkLst>
        </pc:picChg>
      </pc:sldChg>
      <pc:sldChg chg="modSp mod modClrScheme chgLayout">
        <pc:chgData name="C17303991 Laura Whelan" userId="S::c17303991@mytudublin.ie::86aa827e-a2a4-426f-b93a-81c1edc7b82a" providerId="AD" clId="Web-{FD673C86-A50E-4E1A-B7AC-C179BA17E18A}" dt="2020-11-27T17:07:30.408" v="125"/>
        <pc:sldMkLst>
          <pc:docMk/>
          <pc:sldMk cId="3123168068" sldId="264"/>
        </pc:sldMkLst>
        <pc:spChg chg="mod ord">
          <ac:chgData name="C17303991 Laura Whelan" userId="S::c17303991@mytudublin.ie::86aa827e-a2a4-426f-b93a-81c1edc7b82a" providerId="AD" clId="Web-{FD673C86-A50E-4E1A-B7AC-C179BA17E18A}" dt="2020-11-27T17:07:30.408" v="125"/>
          <ac:spMkLst>
            <pc:docMk/>
            <pc:sldMk cId="3123168068" sldId="264"/>
            <ac:spMk id="2" creationId="{D859EE1A-5534-4EB6-92AA-186356BBE773}"/>
          </ac:spMkLst>
        </pc:spChg>
        <pc:spChg chg="mod ord">
          <ac:chgData name="C17303991 Laura Whelan" userId="S::c17303991@mytudublin.ie::86aa827e-a2a4-426f-b93a-81c1edc7b82a" providerId="AD" clId="Web-{FD673C86-A50E-4E1A-B7AC-C179BA17E18A}" dt="2020-11-27T17:07:30.408" v="125"/>
          <ac:spMkLst>
            <pc:docMk/>
            <pc:sldMk cId="3123168068" sldId="264"/>
            <ac:spMk id="3" creationId="{DE80D654-2675-4218-8D3B-4821C34F99E3}"/>
          </ac:spMkLst>
        </pc:spChg>
      </pc:sldChg>
      <pc:sldChg chg="modSp">
        <pc:chgData name="C17303991 Laura Whelan" userId="S::c17303991@mytudublin.ie::86aa827e-a2a4-426f-b93a-81c1edc7b82a" providerId="AD" clId="Web-{FD673C86-A50E-4E1A-B7AC-C179BA17E18A}" dt="2020-11-27T17:57:19.664" v="360" actId="20577"/>
        <pc:sldMkLst>
          <pc:docMk/>
          <pc:sldMk cId="2308718504" sldId="265"/>
        </pc:sldMkLst>
        <pc:spChg chg="mod">
          <ac:chgData name="C17303991 Laura Whelan" userId="S::c17303991@mytudublin.ie::86aa827e-a2a4-426f-b93a-81c1edc7b82a" providerId="AD" clId="Web-{FD673C86-A50E-4E1A-B7AC-C179BA17E18A}" dt="2020-11-27T17:57:19.664" v="360" actId="20577"/>
          <ac:spMkLst>
            <pc:docMk/>
            <pc:sldMk cId="2308718504" sldId="265"/>
            <ac:spMk id="3" creationId="{3424F37A-585C-4FCD-94B0-BF0F5C00941F}"/>
          </ac:spMkLst>
        </pc:spChg>
      </pc:sldChg>
      <pc:sldChg chg="addSp">
        <pc:chgData name="C17303991 Laura Whelan" userId="S::c17303991@mytudublin.ie::86aa827e-a2a4-426f-b93a-81c1edc7b82a" providerId="AD" clId="Web-{FD673C86-A50E-4E1A-B7AC-C179BA17E18A}" dt="2020-11-27T17:46:45.280" v="147"/>
        <pc:sldMkLst>
          <pc:docMk/>
          <pc:sldMk cId="1963284049" sldId="266"/>
        </pc:sldMkLst>
        <pc:picChg chg="add">
          <ac:chgData name="C17303991 Laura Whelan" userId="S::c17303991@mytudublin.ie::86aa827e-a2a4-426f-b93a-81c1edc7b82a" providerId="AD" clId="Web-{FD673C86-A50E-4E1A-B7AC-C179BA17E18A}" dt="2020-11-27T17:46:45.280" v="147"/>
          <ac:picMkLst>
            <pc:docMk/>
            <pc:sldMk cId="1963284049" sldId="266"/>
            <ac:picMk id="6" creationId="{B71DEB70-BEF1-45B4-A5B3-1ED4A9DDA733}"/>
          </ac:picMkLst>
        </pc:picChg>
      </pc:sldChg>
      <pc:sldMasterChg chg="add del addSldLayout delSldLayout">
        <pc:chgData name="C17303991 Laura Whelan" userId="S::c17303991@mytudublin.ie::86aa827e-a2a4-426f-b93a-81c1edc7b82a" providerId="AD" clId="Web-{FD673C86-A50E-4E1A-B7AC-C179BA17E18A}" dt="2020-11-27T16:46:50.046" v="18"/>
        <pc:sldMasterMkLst>
          <pc:docMk/>
          <pc:sldMasterMk cId="2460954070" sldId="2147483660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6:50.046" v="1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C17303991 Laura Whelan" userId="S::c17303991@mytudublin.ie::86aa827e-a2a4-426f-b93a-81c1edc7b82a" providerId="AD" clId="Web-{FD673C86-A50E-4E1A-B7AC-C179BA17E18A}" dt="2020-11-27T16:44:00.364" v="1"/>
        <pc:sldMasterMkLst>
          <pc:docMk/>
          <pc:sldMasterMk cId="2931913621" sldId="2147483672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1029251922" sldId="2147483673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953186005" sldId="2147483674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1639824612" sldId="2147483675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1998579903" sldId="2147483676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4035201966" sldId="2147483677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2739063754" sldId="2147483678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3193537554" sldId="2147483679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3244236338" sldId="2147483680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654230168" sldId="2147483681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867983302" sldId="2147483682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4:00.364" v="1"/>
          <pc:sldLayoutMkLst>
            <pc:docMk/>
            <pc:sldMasterMk cId="2931913621" sldId="2147483672"/>
            <pc:sldLayoutMk cId="992797408" sldId="2147483683"/>
          </pc:sldLayoutMkLst>
        </pc:sldLayoutChg>
      </pc:sldMasterChg>
      <pc:sldMasterChg chg="add addSldLayout">
        <pc:chgData name="C17303991 Laura Whelan" userId="S::c17303991@mytudublin.ie::86aa827e-a2a4-426f-b93a-81c1edc7b82a" providerId="AD" clId="Web-{FD673C86-A50E-4E1A-B7AC-C179BA17E18A}" dt="2020-11-27T16:44:00.442" v="2"/>
        <pc:sldMasterMkLst>
          <pc:docMk/>
          <pc:sldMasterMk cId="502969229" sldId="2147483750"/>
        </pc:sldMasterMkLst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238343040" sldId="2147483739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3727029498" sldId="2147483740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600504370" sldId="2147483741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1555430112" sldId="2147483742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3956147297" sldId="2147483743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3715532764" sldId="2147483744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4199747670" sldId="2147483745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4149615019" sldId="2147483746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3184924348" sldId="2147483747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7644886" sldId="2147483748"/>
          </pc:sldLayoutMkLst>
        </pc:sldLayoutChg>
        <pc:sldLayoutChg chg="add">
          <pc:chgData name="C17303991 Laura Whelan" userId="S::c17303991@mytudublin.ie::86aa827e-a2a4-426f-b93a-81c1edc7b82a" providerId="AD" clId="Web-{FD673C86-A50E-4E1A-B7AC-C179BA17E18A}" dt="2020-11-27T16:44:00.442" v="2"/>
          <pc:sldLayoutMkLst>
            <pc:docMk/>
            <pc:sldMasterMk cId="502969229" sldId="2147483750"/>
            <pc:sldLayoutMk cId="2137331641" sldId="2147483749"/>
          </pc:sldLayoutMkLst>
        </pc:sldLayoutChg>
      </pc:sldMasterChg>
      <pc:sldMasterChg chg="add del replId addSldLayout delSldLayout">
        <pc:chgData name="C17303991 Laura Whelan" userId="S::c17303991@mytudublin.ie::86aa827e-a2a4-426f-b93a-81c1edc7b82a" providerId="AD" clId="Web-{FD673C86-A50E-4E1A-B7AC-C179BA17E18A}" dt="2020-11-27T16:48:26.724" v="21"/>
        <pc:sldMasterMkLst>
          <pc:docMk/>
          <pc:sldMasterMk cId="234547097" sldId="2147483751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4151634480" sldId="2147483672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2680851946" sldId="2147483673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2671910370" sldId="2147483752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2242129962" sldId="2147483753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3655234067" sldId="2147483754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196960154" sldId="2147483755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3744894380" sldId="2147483756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321557859" sldId="2147483757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3535561298" sldId="2147483758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3709083129" sldId="2147483759"/>
          </pc:sldLayoutMkLst>
        </pc:sldLayoutChg>
        <pc:sldLayoutChg chg="add del replId">
          <pc:chgData name="C17303991 Laura Whelan" userId="S::c17303991@mytudublin.ie::86aa827e-a2a4-426f-b93a-81c1edc7b82a" providerId="AD" clId="Web-{FD673C86-A50E-4E1A-B7AC-C179BA17E18A}" dt="2020-11-27T16:48:26.724" v="21"/>
          <pc:sldLayoutMkLst>
            <pc:docMk/>
            <pc:sldMasterMk cId="234547097" sldId="2147483751"/>
            <pc:sldLayoutMk cId="4248370673" sldId="2147483760"/>
          </pc:sldLayoutMkLst>
        </pc:sldLayoutChg>
      </pc:sldMasterChg>
      <pc:sldMasterChg chg="add del addSldLayout delSldLayout">
        <pc:chgData name="C17303991 Laura Whelan" userId="S::c17303991@mytudublin.ie::86aa827e-a2a4-426f-b93a-81c1edc7b82a" providerId="AD" clId="Web-{FD673C86-A50E-4E1A-B7AC-C179BA17E18A}" dt="2020-11-27T16:49:24.306" v="24"/>
        <pc:sldMasterMkLst>
          <pc:docMk/>
          <pc:sldMasterMk cId="3600112188" sldId="2147483761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2171436781" sldId="2147483762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641232270" sldId="2147483763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918429166" sldId="2147483764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1668148994" sldId="2147483765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2655293285" sldId="2147483766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3526953183" sldId="2147483767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1849715342" sldId="2147483768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3406427932" sldId="2147483769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2679609164" sldId="2147483770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369749847" sldId="2147483771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49:24.306" v="24"/>
          <pc:sldLayoutMkLst>
            <pc:docMk/>
            <pc:sldMasterMk cId="3600112188" sldId="2147483761"/>
            <pc:sldLayoutMk cId="4237738487" sldId="2147483772"/>
          </pc:sldLayoutMkLst>
        </pc:sldLayoutChg>
      </pc:sldMasterChg>
      <pc:sldMasterChg chg="add del addSldLayout delSldLayout">
        <pc:chgData name="C17303991 Laura Whelan" userId="S::c17303991@mytudublin.ie::86aa827e-a2a4-426f-b93a-81c1edc7b82a" providerId="AD" clId="Web-{FD673C86-A50E-4E1A-B7AC-C179BA17E18A}" dt="2020-11-27T16:50:42.874" v="30"/>
        <pc:sldMasterMkLst>
          <pc:docMk/>
          <pc:sldMasterMk cId="3213267436" sldId="2147483773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2717906012" sldId="2147483774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1475414817" sldId="2147483775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298963131" sldId="2147483776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321276368" sldId="2147483777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4094866077" sldId="2147483778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10096703" sldId="2147483779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4086987328" sldId="2147483780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4217137566" sldId="2147483781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3884134125" sldId="2147483782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2945042809" sldId="2147483783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0:42.874" v="30"/>
          <pc:sldLayoutMkLst>
            <pc:docMk/>
            <pc:sldMasterMk cId="3213267436" sldId="2147483773"/>
            <pc:sldLayoutMk cId="3328119951" sldId="2147483784"/>
          </pc:sldLayoutMkLst>
        </pc:sldLayoutChg>
      </pc:sldMasterChg>
      <pc:sldMasterChg chg="add del addSldLayout delSldLayout">
        <pc:chgData name="C17303991 Laura Whelan" userId="S::c17303991@mytudublin.ie::86aa827e-a2a4-426f-b93a-81c1edc7b82a" providerId="AD" clId="Web-{FD673C86-A50E-4E1A-B7AC-C179BA17E18A}" dt="2020-11-27T16:52:09.301" v="35"/>
        <pc:sldMasterMkLst>
          <pc:docMk/>
          <pc:sldMasterMk cId="3156824688" sldId="2147483785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9403253" sldId="2147483786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665832950" sldId="2147483787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3893838460" sldId="2147483788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209479091" sldId="2147483789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3474689838" sldId="2147483790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3246627822" sldId="2147483791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94211325" sldId="2147483792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2179537144" sldId="2147483793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3222198921" sldId="2147483794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1899829995" sldId="2147483795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2:09.301" v="35"/>
          <pc:sldLayoutMkLst>
            <pc:docMk/>
            <pc:sldMasterMk cId="3156824688" sldId="2147483785"/>
            <pc:sldLayoutMk cId="1545981642" sldId="2147483796"/>
          </pc:sldLayoutMkLst>
        </pc:sldLayoutChg>
      </pc:sldMasterChg>
      <pc:sldMasterChg chg="add del addSldLayout delSldLayout">
        <pc:chgData name="C17303991 Laura Whelan" userId="S::c17303991@mytudublin.ie::86aa827e-a2a4-426f-b93a-81c1edc7b82a" providerId="AD" clId="Web-{FD673C86-A50E-4E1A-B7AC-C179BA17E18A}" dt="2020-11-27T16:53:14.696" v="38"/>
        <pc:sldMasterMkLst>
          <pc:docMk/>
          <pc:sldMasterMk cId="1880574195" sldId="2147483797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3188263426" sldId="2147483798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3463311130" sldId="2147483799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793911374" sldId="2147483800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217814308" sldId="2147483801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3550471336" sldId="2147483802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2940479025" sldId="2147483803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688391541" sldId="2147483804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2862173164" sldId="2147483805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2224818492" sldId="2147483806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4288557779" sldId="2147483807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14.696" v="38"/>
          <pc:sldLayoutMkLst>
            <pc:docMk/>
            <pc:sldMasterMk cId="1880574195" sldId="2147483797"/>
            <pc:sldLayoutMk cId="3989165044" sldId="2147483808"/>
          </pc:sldLayoutMkLst>
        </pc:sldLayoutChg>
      </pc:sldMasterChg>
      <pc:sldMasterChg chg="add del addSldLayout delSldLayout">
        <pc:chgData name="C17303991 Laura Whelan" userId="S::c17303991@mytudublin.ie::86aa827e-a2a4-426f-b93a-81c1edc7b82a" providerId="AD" clId="Web-{FD673C86-A50E-4E1A-B7AC-C179BA17E18A}" dt="2020-11-27T16:53:59.652" v="41"/>
        <pc:sldMasterMkLst>
          <pc:docMk/>
          <pc:sldMasterMk cId="2785949456" sldId="2147483809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2409822725" sldId="2147483810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2363119784" sldId="2147483811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733715052" sldId="2147483812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2825594862" sldId="2147483813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3001807617" sldId="2147483814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1211925332" sldId="2147483815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2444371173" sldId="2147483816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2442308850" sldId="2147483817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3769153582" sldId="2147483818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2016893777" sldId="2147483819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3:59.652" v="41"/>
          <pc:sldLayoutMkLst>
            <pc:docMk/>
            <pc:sldMasterMk cId="2785949456" sldId="2147483809"/>
            <pc:sldLayoutMk cId="602728178" sldId="2147483820"/>
          </pc:sldLayoutMkLst>
        </pc:sldLayoutChg>
      </pc:sldMasterChg>
      <pc:sldMasterChg chg="add del addSldLayout delSldLayout">
        <pc:chgData name="C17303991 Laura Whelan" userId="S::c17303991@mytudublin.ie::86aa827e-a2a4-426f-b93a-81c1edc7b82a" providerId="AD" clId="Web-{FD673C86-A50E-4E1A-B7AC-C179BA17E18A}" dt="2020-11-27T16:55:22.391" v="44"/>
        <pc:sldMasterMkLst>
          <pc:docMk/>
          <pc:sldMasterMk cId="1566900550" sldId="2147483821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1793393941" sldId="2147483822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2820252396" sldId="2147483823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759127923" sldId="2147483824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825764456" sldId="2147483825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834156571" sldId="2147483826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2400574734" sldId="2147483827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2115590008" sldId="2147483828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1013790423" sldId="2147483829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3409058478" sldId="2147483830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2516878991" sldId="2147483831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5:22.391" v="44"/>
          <pc:sldLayoutMkLst>
            <pc:docMk/>
            <pc:sldMasterMk cId="1566900550" sldId="2147483821"/>
            <pc:sldLayoutMk cId="2155348468" sldId="2147483832"/>
          </pc:sldLayoutMkLst>
        </pc:sldLayoutChg>
      </pc:sldMasterChg>
      <pc:sldMasterChg chg="add del addSldLayout delSldLayout">
        <pc:chgData name="C17303991 Laura Whelan" userId="S::c17303991@mytudublin.ie::86aa827e-a2a4-426f-b93a-81c1edc7b82a" providerId="AD" clId="Web-{FD673C86-A50E-4E1A-B7AC-C179BA17E18A}" dt="2020-11-27T16:56:52.553" v="46"/>
        <pc:sldMasterMkLst>
          <pc:docMk/>
          <pc:sldMasterMk cId="1409889544" sldId="2147483833"/>
        </pc:sldMasterMkLst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3694374770" sldId="2147483834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1469901031" sldId="2147483835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230236074" sldId="2147483836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4223686654" sldId="2147483837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2451232383" sldId="2147483838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507819062" sldId="2147483839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329196013" sldId="2147483840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1239948643" sldId="2147483841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549776590" sldId="2147483842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3503475028" sldId="2147483843"/>
          </pc:sldLayoutMkLst>
        </pc:sldLayoutChg>
        <pc:sldLayoutChg chg="add del">
          <pc:chgData name="C17303991 Laura Whelan" userId="S::c17303991@mytudublin.ie::86aa827e-a2a4-426f-b93a-81c1edc7b82a" providerId="AD" clId="Web-{FD673C86-A50E-4E1A-B7AC-C179BA17E18A}" dt="2020-11-27T16:56:52.553" v="46"/>
          <pc:sldLayoutMkLst>
            <pc:docMk/>
            <pc:sldMasterMk cId="1409889544" sldId="2147483833"/>
            <pc:sldLayoutMk cId="387144658" sldId="2147483844"/>
          </pc:sldLayoutMkLst>
        </pc:sldLayoutChg>
      </pc:sldMasterChg>
      <pc:sldMasterChg chg="add del addSldLayout delSldLayout modSldLayout">
        <pc:chgData name="C17303991 Laura Whelan" userId="S::c17303991@mytudublin.ie::86aa827e-a2a4-426f-b93a-81c1edc7b82a" providerId="AD" clId="Web-{FD673C86-A50E-4E1A-B7AC-C179BA17E18A}" dt="2020-11-27T17:07:07.766" v="124"/>
        <pc:sldMasterMkLst>
          <pc:docMk/>
          <pc:sldMasterMk cId="234151950" sldId="2147483845"/>
        </pc:sldMasterMkLst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2576279608" sldId="2147483846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3197986831" sldId="2147483847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2952503693" sldId="2147483848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18422069" sldId="2147483849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4108717723" sldId="2147483850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1185043689" sldId="2147483851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253821935" sldId="2147483852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4056267161" sldId="2147483853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1019889588" sldId="2147483854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1431474540" sldId="2147483855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2180471261" sldId="2147483856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3231534467" sldId="2147483857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1147620120" sldId="2147483858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461363453" sldId="2147483859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1362423169" sldId="2147483860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1538192951" sldId="2147483861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07.766" v="124"/>
          <pc:sldLayoutMkLst>
            <pc:docMk/>
            <pc:sldMasterMk cId="234151950" sldId="2147483845"/>
            <pc:sldLayoutMk cId="231088566" sldId="2147483862"/>
          </pc:sldLayoutMkLst>
        </pc:sldLayoutChg>
      </pc:sldMasterChg>
      <pc:sldMasterChg chg="add del addSldLayout delSldLayout modSldLayout">
        <pc:chgData name="C17303991 Laura Whelan" userId="S::c17303991@mytudublin.ie::86aa827e-a2a4-426f-b93a-81c1edc7b82a" providerId="AD" clId="Web-{FD673C86-A50E-4E1A-B7AC-C179BA17E18A}" dt="2020-11-27T17:07:30.408" v="125"/>
        <pc:sldMasterMkLst>
          <pc:docMk/>
          <pc:sldMasterMk cId="1811028340" sldId="2147483863"/>
        </pc:sldMasterMkLst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2191738719" sldId="2147483864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909724300" sldId="2147483865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1683297226" sldId="2147483866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1095630161" sldId="2147483867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3513832742" sldId="2147483868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1300763387" sldId="2147483869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2099558064" sldId="2147483870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4294738882" sldId="2147483871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3157264240" sldId="2147483872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2920205665" sldId="2147483873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3658437903" sldId="2147483874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4256689561" sldId="2147483875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3328818294" sldId="2147483876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2627783713" sldId="2147483877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3487787873" sldId="2147483878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3341454277" sldId="2147483879"/>
          </pc:sldLayoutMkLst>
        </pc:sldLayoutChg>
        <pc:sldLayoutChg chg="add del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1811028340" sldId="2147483863"/>
            <pc:sldLayoutMk cId="3125323382" sldId="2147483880"/>
          </pc:sldLayoutMkLst>
        </pc:sldLayoutChg>
      </pc:sldMasterChg>
      <pc:sldMasterChg chg="add addSldLayout modSldLayout">
        <pc:chgData name="C17303991 Laura Whelan" userId="S::c17303991@mytudublin.ie::86aa827e-a2a4-426f-b93a-81c1edc7b82a" providerId="AD" clId="Web-{FD673C86-A50E-4E1A-B7AC-C179BA17E18A}" dt="2020-11-27T17:07:30.408" v="125"/>
        <pc:sldMasterMkLst>
          <pc:docMk/>
          <pc:sldMasterMk cId="2511137276" sldId="2147483881"/>
        </pc:sldMasterMkLst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1137557239" sldId="2147483882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1860844661" sldId="2147483883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3137427338" sldId="2147483884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1396621077" sldId="2147483885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1060877860" sldId="2147483886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1254714672" sldId="2147483887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1431776891" sldId="2147483888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508529980" sldId="2147483889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3676711072" sldId="2147483890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1810117359" sldId="2147483891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3743609405" sldId="2147483892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4068981776" sldId="2147483893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3414311658" sldId="2147483894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3754682392" sldId="2147483895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3568580721" sldId="2147483896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1748803265" sldId="2147483897"/>
          </pc:sldLayoutMkLst>
        </pc:sldLayoutChg>
        <pc:sldLayoutChg chg="add mod replId">
          <pc:chgData name="C17303991 Laura Whelan" userId="S::c17303991@mytudublin.ie::86aa827e-a2a4-426f-b93a-81c1edc7b82a" providerId="AD" clId="Web-{FD673C86-A50E-4E1A-B7AC-C179BA17E18A}" dt="2020-11-27T17:07:30.408" v="125"/>
          <pc:sldLayoutMkLst>
            <pc:docMk/>
            <pc:sldMasterMk cId="2511137276" sldId="2147483881"/>
            <pc:sldLayoutMk cId="1876418414" sldId="2147483898"/>
          </pc:sldLayoutMkLst>
        </pc:sldLayoutChg>
      </pc:sldMasterChg>
    </pc:docChg>
  </pc:docChgLst>
  <pc:docChgLst>
    <pc:chgData name="C17384573 Leon Harmon" userId="S::c17384573@mytudublin.ie::f7846d4f-24aa-4872-a66f-335265a3105a" providerId="AD" clId="Web-{0E187F3A-E33C-9B44-4DD5-0F6FC45C51B0}"/>
    <pc:docChg chg="modSld">
      <pc:chgData name="C17384573 Leon Harmon" userId="S::c17384573@mytudublin.ie::f7846d4f-24aa-4872-a66f-335265a3105a" providerId="AD" clId="Web-{0E187F3A-E33C-9B44-4DD5-0F6FC45C51B0}" dt="2020-11-28T14:50:44.894" v="41" actId="1076"/>
      <pc:docMkLst>
        <pc:docMk/>
      </pc:docMkLst>
      <pc:sldChg chg="addSp delSp modSp">
        <pc:chgData name="C17384573 Leon Harmon" userId="S::c17384573@mytudublin.ie::f7846d4f-24aa-4872-a66f-335265a3105a" providerId="AD" clId="Web-{0E187F3A-E33C-9B44-4DD5-0F6FC45C51B0}" dt="2020-11-28T14:46:45.717" v="8" actId="1076"/>
        <pc:sldMkLst>
          <pc:docMk/>
          <pc:sldMk cId="2180508129" sldId="257"/>
        </pc:sldMkLst>
        <pc:picChg chg="add del mod">
          <ac:chgData name="C17384573 Leon Harmon" userId="S::c17384573@mytudublin.ie::f7846d4f-24aa-4872-a66f-335265a3105a" providerId="AD" clId="Web-{0E187F3A-E33C-9B44-4DD5-0F6FC45C51B0}" dt="2020-11-28T14:44:47.308" v="1"/>
          <ac:picMkLst>
            <pc:docMk/>
            <pc:sldMk cId="2180508129" sldId="257"/>
            <ac:picMk id="3" creationId="{5560076E-A52B-42C5-A8E8-9304B1A7C268}"/>
          </ac:picMkLst>
        </pc:picChg>
        <pc:picChg chg="del">
          <ac:chgData name="C17384573 Leon Harmon" userId="S::c17384573@mytudublin.ie::f7846d4f-24aa-4872-a66f-335265a3105a" providerId="AD" clId="Web-{0E187F3A-E33C-9B44-4DD5-0F6FC45C51B0}" dt="2020-11-28T14:44:51.589" v="2"/>
          <ac:picMkLst>
            <pc:docMk/>
            <pc:sldMk cId="2180508129" sldId="257"/>
            <ac:picMk id="4" creationId="{C3375F08-8B58-4CD1-AC5C-35916AEFA849}"/>
          </ac:picMkLst>
        </pc:picChg>
        <pc:picChg chg="add mod">
          <ac:chgData name="C17384573 Leon Harmon" userId="S::c17384573@mytudublin.ie::f7846d4f-24aa-4872-a66f-335265a3105a" providerId="AD" clId="Web-{0E187F3A-E33C-9B44-4DD5-0F6FC45C51B0}" dt="2020-11-28T14:46:45.717" v="8" actId="1076"/>
          <ac:picMkLst>
            <pc:docMk/>
            <pc:sldMk cId="2180508129" sldId="257"/>
            <ac:picMk id="6" creationId="{4C5F96ED-67ED-4929-AD5E-A3BF84665A18}"/>
          </ac:picMkLst>
        </pc:picChg>
      </pc:sldChg>
      <pc:sldChg chg="modSp">
        <pc:chgData name="C17384573 Leon Harmon" userId="S::c17384573@mytudublin.ie::f7846d4f-24aa-4872-a66f-335265a3105a" providerId="AD" clId="Web-{0E187F3A-E33C-9B44-4DD5-0F6FC45C51B0}" dt="2020-11-28T14:48:29.985" v="12" actId="688"/>
        <pc:sldMkLst>
          <pc:docMk/>
          <pc:sldMk cId="920755457" sldId="258"/>
        </pc:sldMkLst>
        <pc:picChg chg="mod">
          <ac:chgData name="C17384573 Leon Harmon" userId="S::c17384573@mytudublin.ie::f7846d4f-24aa-4872-a66f-335265a3105a" providerId="AD" clId="Web-{0E187F3A-E33C-9B44-4DD5-0F6FC45C51B0}" dt="2020-11-28T14:48:29.985" v="12" actId="688"/>
          <ac:picMkLst>
            <pc:docMk/>
            <pc:sldMk cId="920755457" sldId="258"/>
            <ac:picMk id="7" creationId="{A3AACCB3-9E89-4080-9C4F-50D3DA3B0D93}"/>
          </ac:picMkLst>
        </pc:picChg>
      </pc:sldChg>
      <pc:sldChg chg="addSp delSp modSp">
        <pc:chgData name="C17384573 Leon Harmon" userId="S::c17384573@mytudublin.ie::f7846d4f-24aa-4872-a66f-335265a3105a" providerId="AD" clId="Web-{0E187F3A-E33C-9B44-4DD5-0F6FC45C51B0}" dt="2020-11-28T14:50:44.894" v="41" actId="1076"/>
        <pc:sldMkLst>
          <pc:docMk/>
          <pc:sldMk cId="622920667" sldId="259"/>
        </pc:sldMkLst>
        <pc:spChg chg="add del mod">
          <ac:chgData name="C17384573 Leon Harmon" userId="S::c17384573@mytudublin.ie::f7846d4f-24aa-4872-a66f-335265a3105a" providerId="AD" clId="Web-{0E187F3A-E33C-9B44-4DD5-0F6FC45C51B0}" dt="2020-11-28T14:50:26.597" v="31"/>
          <ac:spMkLst>
            <pc:docMk/>
            <pc:sldMk cId="622920667" sldId="259"/>
            <ac:spMk id="3" creationId="{50B05FD5-DDDC-4714-BE9A-DB47659F727C}"/>
          </ac:spMkLst>
        </pc:spChg>
        <pc:spChg chg="add del mod">
          <ac:chgData name="C17384573 Leon Harmon" userId="S::c17384573@mytudublin.ie::f7846d4f-24aa-4872-a66f-335265a3105a" providerId="AD" clId="Web-{0E187F3A-E33C-9B44-4DD5-0F6FC45C51B0}" dt="2020-11-28T14:49:36.689" v="21"/>
          <ac:spMkLst>
            <pc:docMk/>
            <pc:sldMk cId="622920667" sldId="259"/>
            <ac:spMk id="5" creationId="{694107AC-9277-4DD1-9BED-4D10B36CF826}"/>
          </ac:spMkLst>
        </pc:spChg>
        <pc:spChg chg="add del">
          <ac:chgData name="C17384573 Leon Harmon" userId="S::c17384573@mytudublin.ie::f7846d4f-24aa-4872-a66f-335265a3105a" providerId="AD" clId="Web-{0E187F3A-E33C-9B44-4DD5-0F6FC45C51B0}" dt="2020-11-28T14:50:19.144" v="26"/>
          <ac:spMkLst>
            <pc:docMk/>
            <pc:sldMk cId="622920667" sldId="259"/>
            <ac:spMk id="6" creationId="{682973C8-61E7-43F5-93A1-A3738ABE12DE}"/>
          </ac:spMkLst>
        </pc:spChg>
        <pc:spChg chg="add mod">
          <ac:chgData name="C17384573 Leon Harmon" userId="S::c17384573@mytudublin.ie::f7846d4f-24aa-4872-a66f-335265a3105a" providerId="AD" clId="Web-{0E187F3A-E33C-9B44-4DD5-0F6FC45C51B0}" dt="2020-11-28T14:50:44.894" v="41" actId="1076"/>
          <ac:spMkLst>
            <pc:docMk/>
            <pc:sldMk cId="622920667" sldId="259"/>
            <ac:spMk id="7" creationId="{1ED796EA-C56A-491E-B2AD-B077155CBEA9}"/>
          </ac:spMkLst>
        </pc:spChg>
        <pc:spChg chg="add del">
          <ac:chgData name="C17384573 Leon Harmon" userId="S::c17384573@mytudublin.ie::f7846d4f-24aa-4872-a66f-335265a3105a" providerId="AD" clId="Web-{0E187F3A-E33C-9B44-4DD5-0F6FC45C51B0}" dt="2020-11-28T14:50:29.237" v="32"/>
          <ac:spMkLst>
            <pc:docMk/>
            <pc:sldMk cId="622920667" sldId="259"/>
            <ac:spMk id="8" creationId="{B978647A-03F6-4DC3-86F0-E3F6E11205B3}"/>
          </ac:spMkLst>
        </pc:spChg>
        <pc:spChg chg="add del">
          <ac:chgData name="C17384573 Leon Harmon" userId="S::c17384573@mytudublin.ie::f7846d4f-24aa-4872-a66f-335265a3105a" providerId="AD" clId="Web-{0E187F3A-E33C-9B44-4DD5-0F6FC45C51B0}" dt="2020-11-28T14:50:23.300" v="30"/>
          <ac:spMkLst>
            <pc:docMk/>
            <pc:sldMk cId="622920667" sldId="259"/>
            <ac:spMk id="9" creationId="{60A40B5C-DB90-44A9-ADB1-33E0736903AB}"/>
          </ac:spMkLst>
        </pc:spChg>
        <pc:picChg chg="mod">
          <ac:chgData name="C17384573 Leon Harmon" userId="S::c17384573@mytudublin.ie::f7846d4f-24aa-4872-a66f-335265a3105a" providerId="AD" clId="Web-{0E187F3A-E33C-9B44-4DD5-0F6FC45C51B0}" dt="2020-11-28T14:48:53.423" v="16" actId="14100"/>
          <ac:picMkLst>
            <pc:docMk/>
            <pc:sldMk cId="622920667" sldId="259"/>
            <ac:picMk id="4" creationId="{5E72DD6A-6B5E-43D3-8C41-522C9008EAAC}"/>
          </ac:picMkLst>
        </pc:picChg>
      </pc:sldChg>
      <pc:sldChg chg="modSp">
        <pc:chgData name="C17384573 Leon Harmon" userId="S::c17384573@mytudublin.ie::f7846d4f-24aa-4872-a66f-335265a3105a" providerId="AD" clId="Web-{0E187F3A-E33C-9B44-4DD5-0F6FC45C51B0}" dt="2020-11-28T14:48:38.454" v="14" actId="688"/>
        <pc:sldMkLst>
          <pc:docMk/>
          <pc:sldMk cId="2429623622" sldId="260"/>
        </pc:sldMkLst>
        <pc:picChg chg="mod">
          <ac:chgData name="C17384573 Leon Harmon" userId="S::c17384573@mytudublin.ie::f7846d4f-24aa-4872-a66f-335265a3105a" providerId="AD" clId="Web-{0E187F3A-E33C-9B44-4DD5-0F6FC45C51B0}" dt="2020-11-28T14:48:38.454" v="14" actId="688"/>
          <ac:picMkLst>
            <pc:docMk/>
            <pc:sldMk cId="2429623622" sldId="260"/>
            <ac:picMk id="4" creationId="{1D352AD4-9EC2-47F4-B89F-AFEC414A980C}"/>
          </ac:picMkLst>
        </pc:picChg>
      </pc:sldChg>
      <pc:sldChg chg="modSp">
        <pc:chgData name="C17384573 Leon Harmon" userId="S::c17384573@mytudublin.ie::f7846d4f-24aa-4872-a66f-335265a3105a" providerId="AD" clId="Web-{0E187F3A-E33C-9B44-4DD5-0F6FC45C51B0}" dt="2020-11-28T14:47:40.343" v="10" actId="1076"/>
        <pc:sldMkLst>
          <pc:docMk/>
          <pc:sldMk cId="1963284049" sldId="266"/>
        </pc:sldMkLst>
        <pc:picChg chg="mod">
          <ac:chgData name="C17384573 Leon Harmon" userId="S::c17384573@mytudublin.ie::f7846d4f-24aa-4872-a66f-335265a3105a" providerId="AD" clId="Web-{0E187F3A-E33C-9B44-4DD5-0F6FC45C51B0}" dt="2020-11-28T14:47:40.343" v="10" actId="1076"/>
          <ac:picMkLst>
            <pc:docMk/>
            <pc:sldMk cId="1963284049" sldId="266"/>
            <ac:picMk id="4" creationId="{D9EEDD43-D9AD-4F53-9143-6E2CE3880C29}"/>
          </ac:picMkLst>
        </pc:picChg>
      </pc:sldChg>
    </pc:docChg>
  </pc:docChgLst>
  <pc:docChgLst>
    <pc:chgData name="C17384573 Leon Harmon" userId="S::c17384573@mytudublin.ie::f7846d4f-24aa-4872-a66f-335265a3105a" providerId="AD" clId="Web-{A6F5490E-7787-3124-9A02-A2D9F0861B16}"/>
    <pc:docChg chg="addSld modSld">
      <pc:chgData name="C17384573 Leon Harmon" userId="S::c17384573@mytudublin.ie::f7846d4f-24aa-4872-a66f-335265a3105a" providerId="AD" clId="Web-{A6F5490E-7787-3124-9A02-A2D9F0861B16}" dt="2020-11-27T17:22:33.832" v="54"/>
      <pc:docMkLst>
        <pc:docMk/>
      </pc:docMkLst>
      <pc:sldChg chg="modSp">
        <pc:chgData name="C17384573 Leon Harmon" userId="S::c17384573@mytudublin.ie::f7846d4f-24aa-4872-a66f-335265a3105a" providerId="AD" clId="Web-{A6F5490E-7787-3124-9A02-A2D9F0861B16}" dt="2020-11-27T16:44:29.765" v="21" actId="20577"/>
        <pc:sldMkLst>
          <pc:docMk/>
          <pc:sldMk cId="109857222" sldId="256"/>
        </pc:sldMkLst>
        <pc:spChg chg="mod">
          <ac:chgData name="C17384573 Leon Harmon" userId="S::c17384573@mytudublin.ie::f7846d4f-24aa-4872-a66f-335265a3105a" providerId="AD" clId="Web-{A6F5490E-7787-3124-9A02-A2D9F0861B16}" dt="2020-11-27T16:44:26.421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17384573 Leon Harmon" userId="S::c17384573@mytudublin.ie::f7846d4f-24aa-4872-a66f-335265a3105a" providerId="AD" clId="Web-{A6F5490E-7787-3124-9A02-A2D9F0861B16}" dt="2020-11-27T16:44:29.765" v="2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">
        <pc:chgData name="C17384573 Leon Harmon" userId="S::c17384573@mytudublin.ie::f7846d4f-24aa-4872-a66f-335265a3105a" providerId="AD" clId="Web-{A6F5490E-7787-3124-9A02-A2D9F0861B16}" dt="2020-11-27T16:44:09.905" v="0"/>
        <pc:sldMkLst>
          <pc:docMk/>
          <pc:sldMk cId="1640806307" sldId="257"/>
        </pc:sldMkLst>
      </pc:sldChg>
      <pc:sldChg chg="addSp delSp modSp">
        <pc:chgData name="C17384573 Leon Harmon" userId="S::c17384573@mytudublin.ie::f7846d4f-24aa-4872-a66f-335265a3105a" providerId="AD" clId="Web-{A6F5490E-7787-3124-9A02-A2D9F0861B16}" dt="2020-11-27T17:19:27.546" v="49"/>
        <pc:sldMkLst>
          <pc:docMk/>
          <pc:sldMk cId="920755457" sldId="258"/>
        </pc:sldMkLst>
        <pc:spChg chg="add mod">
          <ac:chgData name="C17384573 Leon Harmon" userId="S::c17384573@mytudublin.ie::f7846d4f-24aa-4872-a66f-335265a3105a" providerId="AD" clId="Web-{A6F5490E-7787-3124-9A02-A2D9F0861B16}" dt="2020-11-27T17:01:22.341" v="24"/>
          <ac:spMkLst>
            <pc:docMk/>
            <pc:sldMk cId="920755457" sldId="258"/>
            <ac:spMk id="6" creationId="{1A94DEF8-832B-4523-BB6D-07914650EF7E}"/>
          </ac:spMkLst>
        </pc:spChg>
        <pc:spChg chg="del">
          <ac:chgData name="C17384573 Leon Harmon" userId="S::c17384573@mytudublin.ie::f7846d4f-24aa-4872-a66f-335265a3105a" providerId="AD" clId="Web-{A6F5490E-7787-3124-9A02-A2D9F0861B16}" dt="2020-11-27T17:11:53.687" v="38"/>
          <ac:spMkLst>
            <pc:docMk/>
            <pc:sldMk cId="920755457" sldId="258"/>
            <ac:spMk id="8" creationId="{EFCFDB4F-CC4B-47CF-8C58-7AA549410E71}"/>
          </ac:spMkLst>
        </pc:spChg>
        <pc:picChg chg="del">
          <ac:chgData name="C17384573 Leon Harmon" userId="S::c17384573@mytudublin.ie::f7846d4f-24aa-4872-a66f-335265a3105a" providerId="AD" clId="Web-{A6F5490E-7787-3124-9A02-A2D9F0861B16}" dt="2020-11-27T17:11:59.609" v="39"/>
          <ac:picMkLst>
            <pc:docMk/>
            <pc:sldMk cId="920755457" sldId="258"/>
            <ac:picMk id="4" creationId="{C8B5347E-76D5-4FA6-8BA5-47479A93C4C3}"/>
          </ac:picMkLst>
        </pc:picChg>
        <pc:picChg chg="add mod ord">
          <ac:chgData name="C17384573 Leon Harmon" userId="S::c17384573@mytudublin.ie::f7846d4f-24aa-4872-a66f-335265a3105a" providerId="AD" clId="Web-{A6F5490E-7787-3124-9A02-A2D9F0861B16}" dt="2020-11-27T17:19:27.546" v="49"/>
          <ac:picMkLst>
            <pc:docMk/>
            <pc:sldMk cId="920755457" sldId="258"/>
            <ac:picMk id="7" creationId="{A3AACCB3-9E89-4080-9C4F-50D3DA3B0D93}"/>
          </ac:picMkLst>
        </pc:picChg>
      </pc:sldChg>
      <pc:sldChg chg="modSp">
        <pc:chgData name="C17384573 Leon Harmon" userId="S::c17384573@mytudublin.ie::f7846d4f-24aa-4872-a66f-335265a3105a" providerId="AD" clId="Web-{A6F5490E-7787-3124-9A02-A2D9F0861B16}" dt="2020-11-27T17:22:25.520" v="53" actId="688"/>
        <pc:sldMkLst>
          <pc:docMk/>
          <pc:sldMk cId="622920667" sldId="259"/>
        </pc:sldMkLst>
        <pc:picChg chg="mod">
          <ac:chgData name="C17384573 Leon Harmon" userId="S::c17384573@mytudublin.ie::f7846d4f-24aa-4872-a66f-335265a3105a" providerId="AD" clId="Web-{A6F5490E-7787-3124-9A02-A2D9F0861B16}" dt="2020-11-27T17:22:25.520" v="53" actId="688"/>
          <ac:picMkLst>
            <pc:docMk/>
            <pc:sldMk cId="622920667" sldId="259"/>
            <ac:picMk id="4" creationId="{5E72DD6A-6B5E-43D3-8C41-522C9008EAAC}"/>
          </ac:picMkLst>
        </pc:picChg>
      </pc:sldChg>
      <pc:sldChg chg="modSp">
        <pc:chgData name="C17384573 Leon Harmon" userId="S::c17384573@mytudublin.ie::f7846d4f-24aa-4872-a66f-335265a3105a" providerId="AD" clId="Web-{A6F5490E-7787-3124-9A02-A2D9F0861B16}" dt="2020-11-27T17:22:33.832" v="54"/>
        <pc:sldMkLst>
          <pc:docMk/>
          <pc:sldMk cId="2429623622" sldId="260"/>
        </pc:sldMkLst>
        <pc:picChg chg="mod">
          <ac:chgData name="C17384573 Leon Harmon" userId="S::c17384573@mytudublin.ie::f7846d4f-24aa-4872-a66f-335265a3105a" providerId="AD" clId="Web-{A6F5490E-7787-3124-9A02-A2D9F0861B16}" dt="2020-11-27T17:22:33.832" v="54"/>
          <ac:picMkLst>
            <pc:docMk/>
            <pc:sldMk cId="2429623622" sldId="260"/>
            <ac:picMk id="4" creationId="{1D352AD4-9EC2-47F4-B89F-AFEC414A980C}"/>
          </ac:picMkLst>
        </pc:picChg>
      </pc:sldChg>
      <pc:sldChg chg="delSp modSp">
        <pc:chgData name="C17384573 Leon Harmon" userId="S::c17384573@mytudublin.ie::f7846d4f-24aa-4872-a66f-335265a3105a" providerId="AD" clId="Web-{A6F5490E-7787-3124-9A02-A2D9F0861B16}" dt="2020-11-27T17:04:29.861" v="37" actId="14100"/>
        <pc:sldMkLst>
          <pc:docMk/>
          <pc:sldMk cId="798584936" sldId="263"/>
        </pc:sldMkLst>
        <pc:spChg chg="del">
          <ac:chgData name="C17384573 Leon Harmon" userId="S::c17384573@mytudublin.ie::f7846d4f-24aa-4872-a66f-335265a3105a" providerId="AD" clId="Web-{A6F5490E-7787-3124-9A02-A2D9F0861B16}" dt="2020-11-27T17:04:18.174" v="31"/>
          <ac:spMkLst>
            <pc:docMk/>
            <pc:sldMk cId="798584936" sldId="263"/>
            <ac:spMk id="2" creationId="{3A7139CC-6147-4801-BA98-93BACF28BB64}"/>
          </ac:spMkLst>
        </pc:spChg>
        <pc:picChg chg="mod">
          <ac:chgData name="C17384573 Leon Harmon" userId="S::c17384573@mytudublin.ie::f7846d4f-24aa-4872-a66f-335265a3105a" providerId="AD" clId="Web-{A6F5490E-7787-3124-9A02-A2D9F0861B16}" dt="2020-11-27T17:04:29.861" v="37" actId="14100"/>
          <ac:picMkLst>
            <pc:docMk/>
            <pc:sldMk cId="798584936" sldId="263"/>
            <ac:picMk id="4" creationId="{68608B0E-406B-483F-9D0A-F498E207544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87C27-0002-4059-B633-C63310FF02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D6A2951-6F05-4247-AE1B-9D987817A5B8}">
      <dgm:prSet/>
      <dgm:spPr/>
      <dgm:t>
        <a:bodyPr/>
        <a:lstStyle/>
        <a:p>
          <a:r>
            <a:rPr lang="en-GB"/>
            <a:t>Prerequisite: Import </a:t>
          </a:r>
          <a:r>
            <a:rPr lang="en-GB">
              <a:latin typeface="Century Gothic" panose="020B0502020202020204"/>
            </a:rPr>
            <a:t>Libraries</a:t>
          </a:r>
          <a:r>
            <a:rPr lang="en-GB"/>
            <a:t> &amp; </a:t>
          </a:r>
          <a:r>
            <a:rPr lang="en-GB">
              <a:latin typeface="Century Gothic" panose="020B0502020202020204"/>
            </a:rPr>
            <a:t>Declare</a:t>
          </a:r>
          <a:r>
            <a:rPr lang="en-GB"/>
            <a:t> </a:t>
          </a:r>
          <a:r>
            <a:rPr lang="en-GB">
              <a:latin typeface="Century Gothic" panose="020B0502020202020204"/>
            </a:rPr>
            <a:t>Any</a:t>
          </a:r>
          <a:r>
            <a:rPr lang="en-GB"/>
            <a:t> </a:t>
          </a:r>
          <a:r>
            <a:rPr lang="en-GB">
              <a:latin typeface="Century Gothic" panose="020B0502020202020204"/>
            </a:rPr>
            <a:t>Functions</a:t>
          </a:r>
          <a:r>
            <a:rPr lang="en-GB"/>
            <a:t> </a:t>
          </a:r>
          <a:r>
            <a:rPr lang="en-GB">
              <a:latin typeface="Century Gothic" panose="020B0502020202020204"/>
            </a:rPr>
            <a:t>Used</a:t>
          </a:r>
          <a:endParaRPr lang="en-US"/>
        </a:p>
      </dgm:t>
    </dgm:pt>
    <dgm:pt modelId="{9FE30041-5BE6-40A9-9AD8-540C13060A77}" type="parTrans" cxnId="{6606B4EE-B4B6-400E-AFBE-239EE22A9640}">
      <dgm:prSet/>
      <dgm:spPr/>
      <dgm:t>
        <a:bodyPr/>
        <a:lstStyle/>
        <a:p>
          <a:endParaRPr lang="en-US"/>
        </a:p>
      </dgm:t>
    </dgm:pt>
    <dgm:pt modelId="{5E468BE2-B3E6-4C1F-9CFA-B3434D55B727}" type="sibTrans" cxnId="{6606B4EE-B4B6-400E-AFBE-239EE22A9640}">
      <dgm:prSet/>
      <dgm:spPr/>
      <dgm:t>
        <a:bodyPr/>
        <a:lstStyle/>
        <a:p>
          <a:endParaRPr lang="en-US"/>
        </a:p>
      </dgm:t>
    </dgm:pt>
    <dgm:pt modelId="{F7C0202A-C3B6-4166-9D12-DF25B3C409A9}">
      <dgm:prSet/>
      <dgm:spPr/>
      <dgm:t>
        <a:bodyPr/>
        <a:lstStyle/>
        <a:p>
          <a:r>
            <a:rPr lang="en-GB" b="1"/>
            <a:t>Step 1:</a:t>
          </a:r>
          <a:r>
            <a:rPr lang="en-GB"/>
            <a:t> Read in </a:t>
          </a:r>
          <a:r>
            <a:rPr lang="en-GB">
              <a:latin typeface="Century Gothic" panose="020B0502020202020204"/>
            </a:rPr>
            <a:t>Input</a:t>
          </a:r>
          <a:r>
            <a:rPr lang="en-GB"/>
            <a:t> Images</a:t>
          </a:r>
          <a:endParaRPr lang="en-US"/>
        </a:p>
      </dgm:t>
    </dgm:pt>
    <dgm:pt modelId="{C24E856D-0EB8-4C63-A61F-05981901587A}" type="parTrans" cxnId="{23EF79A7-425A-4C33-A789-320DB78370B8}">
      <dgm:prSet/>
      <dgm:spPr/>
      <dgm:t>
        <a:bodyPr/>
        <a:lstStyle/>
        <a:p>
          <a:endParaRPr lang="en-US"/>
        </a:p>
      </dgm:t>
    </dgm:pt>
    <dgm:pt modelId="{E0FCE4C3-3611-4951-AFC6-DB210C090268}" type="sibTrans" cxnId="{23EF79A7-425A-4C33-A789-320DB78370B8}">
      <dgm:prSet/>
      <dgm:spPr/>
      <dgm:t>
        <a:bodyPr/>
        <a:lstStyle/>
        <a:p>
          <a:endParaRPr lang="en-US"/>
        </a:p>
      </dgm:t>
    </dgm:pt>
    <dgm:pt modelId="{3FE62B68-CBD4-4831-A150-43BA68C1A093}">
      <dgm:prSet/>
      <dgm:spPr/>
      <dgm:t>
        <a:bodyPr/>
        <a:lstStyle/>
        <a:p>
          <a:pPr rtl="0"/>
          <a:r>
            <a:rPr lang="en-GB" b="1"/>
            <a:t>Step 2:</a:t>
          </a:r>
          <a:r>
            <a:rPr lang="en-GB"/>
            <a:t> Grayscale </a:t>
          </a:r>
          <a:r>
            <a:rPr lang="en-GB">
              <a:latin typeface="Century Gothic" panose="020B0502020202020204"/>
            </a:rPr>
            <a:t>and </a:t>
          </a:r>
          <a:r>
            <a:rPr lang="en-GB"/>
            <a:t>Threshold</a:t>
          </a:r>
          <a:r>
            <a:rPr lang="en-GB">
              <a:latin typeface="Century Gothic" panose="020B0502020202020204"/>
            </a:rPr>
            <a:t> Images</a:t>
          </a:r>
          <a:endParaRPr lang="en-US"/>
        </a:p>
      </dgm:t>
    </dgm:pt>
    <dgm:pt modelId="{BD195E13-DF0A-4E5A-B641-69B54ECE5E68}" type="parTrans" cxnId="{7D26620E-8F18-473C-96AB-C051BBD720C2}">
      <dgm:prSet/>
      <dgm:spPr/>
      <dgm:t>
        <a:bodyPr/>
        <a:lstStyle/>
        <a:p>
          <a:endParaRPr lang="en-US"/>
        </a:p>
      </dgm:t>
    </dgm:pt>
    <dgm:pt modelId="{7BFBABDF-85B8-4893-8C89-4493B4FFC18C}" type="sibTrans" cxnId="{7D26620E-8F18-473C-96AB-C051BBD720C2}">
      <dgm:prSet/>
      <dgm:spPr/>
      <dgm:t>
        <a:bodyPr/>
        <a:lstStyle/>
        <a:p>
          <a:endParaRPr lang="en-US"/>
        </a:p>
      </dgm:t>
    </dgm:pt>
    <dgm:pt modelId="{6490DAEC-A1B4-4BB5-969C-D99BA9982CCE}">
      <dgm:prSet/>
      <dgm:spPr/>
      <dgm:t>
        <a:bodyPr/>
        <a:lstStyle/>
        <a:p>
          <a:r>
            <a:rPr lang="en-GB" b="1"/>
            <a:t>Step 3:</a:t>
          </a:r>
          <a:r>
            <a:rPr lang="en-GB"/>
            <a:t> Line Detection of Empty Car </a:t>
          </a:r>
          <a:r>
            <a:rPr lang="en-GB">
              <a:latin typeface="Century Gothic" panose="020B0502020202020204"/>
            </a:rPr>
            <a:t>Park</a:t>
          </a:r>
          <a:endParaRPr lang="en-US"/>
        </a:p>
      </dgm:t>
    </dgm:pt>
    <dgm:pt modelId="{249F0E2A-9A01-48E2-9AC2-5546C593FCA3}" type="parTrans" cxnId="{5B425B05-3E11-4BD2-B5F4-B4900A32B533}">
      <dgm:prSet/>
      <dgm:spPr/>
      <dgm:t>
        <a:bodyPr/>
        <a:lstStyle/>
        <a:p>
          <a:endParaRPr lang="en-US"/>
        </a:p>
      </dgm:t>
    </dgm:pt>
    <dgm:pt modelId="{63372617-A8B1-4689-B147-98E4596C2DE3}" type="sibTrans" cxnId="{5B425B05-3E11-4BD2-B5F4-B4900A32B533}">
      <dgm:prSet/>
      <dgm:spPr/>
      <dgm:t>
        <a:bodyPr/>
        <a:lstStyle/>
        <a:p>
          <a:endParaRPr lang="en-US"/>
        </a:p>
      </dgm:t>
    </dgm:pt>
    <dgm:pt modelId="{02764C05-667A-45BE-99D1-B7C080B758B5}">
      <dgm:prSet/>
      <dgm:spPr/>
      <dgm:t>
        <a:bodyPr/>
        <a:lstStyle/>
        <a:p>
          <a:pPr rtl="0"/>
          <a:r>
            <a:rPr lang="en-GB" b="1"/>
            <a:t>Step 4:</a:t>
          </a:r>
          <a:r>
            <a:rPr lang="en-GB"/>
            <a:t> </a:t>
          </a:r>
          <a:r>
            <a:rPr lang="en-GB">
              <a:latin typeface="Century Gothic" panose="020B0502020202020204"/>
            </a:rPr>
            <a:t>Determine</a:t>
          </a:r>
          <a:r>
            <a:rPr lang="en-GB"/>
            <a:t> Car Park Area from </a:t>
          </a:r>
          <a:r>
            <a:rPr lang="en-GB">
              <a:latin typeface="Century Gothic" panose="020B0502020202020204"/>
            </a:rPr>
            <a:t>Lines Detected</a:t>
          </a:r>
          <a:endParaRPr lang="en-US"/>
        </a:p>
      </dgm:t>
    </dgm:pt>
    <dgm:pt modelId="{C613D42E-C623-49A0-8C6F-128424FD1D9A}" type="parTrans" cxnId="{5978F65D-866A-4059-B0AB-8AD38C111197}">
      <dgm:prSet/>
      <dgm:spPr/>
      <dgm:t>
        <a:bodyPr/>
        <a:lstStyle/>
        <a:p>
          <a:endParaRPr lang="en-US"/>
        </a:p>
      </dgm:t>
    </dgm:pt>
    <dgm:pt modelId="{5FB2D600-5DB4-4B20-BD78-DEAE5E3B812E}" type="sibTrans" cxnId="{5978F65D-866A-4059-B0AB-8AD38C111197}">
      <dgm:prSet/>
      <dgm:spPr/>
      <dgm:t>
        <a:bodyPr/>
        <a:lstStyle/>
        <a:p>
          <a:endParaRPr lang="en-US"/>
        </a:p>
      </dgm:t>
    </dgm:pt>
    <dgm:pt modelId="{B534AFCF-1845-4276-8058-5F05D9ECE5EA}">
      <dgm:prSet/>
      <dgm:spPr/>
      <dgm:t>
        <a:bodyPr/>
        <a:lstStyle/>
        <a:p>
          <a:pPr rtl="0"/>
          <a:r>
            <a:rPr lang="en-GB" b="1"/>
            <a:t>Step 5:</a:t>
          </a:r>
          <a:r>
            <a:rPr lang="en-GB"/>
            <a:t> Draw Rectangle</a:t>
          </a:r>
          <a:r>
            <a:rPr lang="en-GB">
              <a:latin typeface="Century Gothic" panose="020B0502020202020204"/>
            </a:rPr>
            <a:t> around Car Park Area</a:t>
          </a:r>
          <a:endParaRPr lang="en-US"/>
        </a:p>
      </dgm:t>
    </dgm:pt>
    <dgm:pt modelId="{3709A1BA-8F5F-4695-8843-66F0123AAA7F}" type="parTrans" cxnId="{EF24EEAE-2606-4FC4-8A10-96925C828F50}">
      <dgm:prSet/>
      <dgm:spPr/>
      <dgm:t>
        <a:bodyPr/>
        <a:lstStyle/>
        <a:p>
          <a:endParaRPr lang="en-US"/>
        </a:p>
      </dgm:t>
    </dgm:pt>
    <dgm:pt modelId="{EF8ED2EA-F9FE-4D8F-9456-95C43C732A46}" type="sibTrans" cxnId="{EF24EEAE-2606-4FC4-8A10-96925C828F50}">
      <dgm:prSet/>
      <dgm:spPr/>
      <dgm:t>
        <a:bodyPr/>
        <a:lstStyle/>
        <a:p>
          <a:endParaRPr lang="en-US"/>
        </a:p>
      </dgm:t>
    </dgm:pt>
    <dgm:pt modelId="{084DC255-C638-4166-9909-52C939DFC0BA}">
      <dgm:prSet/>
      <dgm:spPr/>
      <dgm:t>
        <a:bodyPr/>
        <a:lstStyle/>
        <a:p>
          <a:r>
            <a:rPr lang="en-GB" b="1"/>
            <a:t>Step 6:</a:t>
          </a:r>
          <a:r>
            <a:rPr lang="en-GB"/>
            <a:t> Crop </a:t>
          </a:r>
          <a:r>
            <a:rPr lang="en-GB">
              <a:latin typeface="Century Gothic" panose="020B0502020202020204"/>
            </a:rPr>
            <a:t>All</a:t>
          </a:r>
          <a:r>
            <a:rPr lang="en-GB"/>
            <a:t> </a:t>
          </a:r>
          <a:r>
            <a:rPr lang="en-GB">
              <a:latin typeface="Century Gothic" panose="020B0502020202020204"/>
            </a:rPr>
            <a:t>Images</a:t>
          </a:r>
          <a:r>
            <a:rPr lang="en-GB"/>
            <a:t> to Car Park Area</a:t>
          </a:r>
          <a:endParaRPr lang="en-US"/>
        </a:p>
      </dgm:t>
    </dgm:pt>
    <dgm:pt modelId="{952D737F-EACE-4EFD-A9DA-3EB265D02C15}" type="parTrans" cxnId="{58F0BB86-18F8-4EEE-903E-54E1037A1884}">
      <dgm:prSet/>
      <dgm:spPr/>
      <dgm:t>
        <a:bodyPr/>
        <a:lstStyle/>
        <a:p>
          <a:endParaRPr lang="en-US"/>
        </a:p>
      </dgm:t>
    </dgm:pt>
    <dgm:pt modelId="{F983BD0C-FD7A-4FFF-8C52-14BE9B90BB40}" type="sibTrans" cxnId="{58F0BB86-18F8-4EEE-903E-54E1037A1884}">
      <dgm:prSet/>
      <dgm:spPr/>
      <dgm:t>
        <a:bodyPr/>
        <a:lstStyle/>
        <a:p>
          <a:endParaRPr lang="en-US"/>
        </a:p>
      </dgm:t>
    </dgm:pt>
    <dgm:pt modelId="{8EC79308-008F-45E8-9F63-573BC75B2BA6}" type="pres">
      <dgm:prSet presAssocID="{B9487C27-0002-4059-B633-C63310FF02D6}" presName="vert0" presStyleCnt="0">
        <dgm:presLayoutVars>
          <dgm:dir/>
          <dgm:animOne val="branch"/>
          <dgm:animLvl val="lvl"/>
        </dgm:presLayoutVars>
      </dgm:prSet>
      <dgm:spPr/>
    </dgm:pt>
    <dgm:pt modelId="{EC3F55B6-6468-4A9D-BFBD-C71B914D4EE9}" type="pres">
      <dgm:prSet presAssocID="{5D6A2951-6F05-4247-AE1B-9D987817A5B8}" presName="thickLine" presStyleLbl="alignNode1" presStyleIdx="0" presStyleCnt="7"/>
      <dgm:spPr/>
    </dgm:pt>
    <dgm:pt modelId="{89567463-B833-4685-8B88-A312210780EC}" type="pres">
      <dgm:prSet presAssocID="{5D6A2951-6F05-4247-AE1B-9D987817A5B8}" presName="horz1" presStyleCnt="0"/>
      <dgm:spPr/>
    </dgm:pt>
    <dgm:pt modelId="{B1FF6B21-4560-4A3A-A1C7-6D9436100D9C}" type="pres">
      <dgm:prSet presAssocID="{5D6A2951-6F05-4247-AE1B-9D987817A5B8}" presName="tx1" presStyleLbl="revTx" presStyleIdx="0" presStyleCnt="7"/>
      <dgm:spPr/>
    </dgm:pt>
    <dgm:pt modelId="{A9C52FE2-5560-4C24-8622-0B4BEA6A1CD9}" type="pres">
      <dgm:prSet presAssocID="{5D6A2951-6F05-4247-AE1B-9D987817A5B8}" presName="vert1" presStyleCnt="0"/>
      <dgm:spPr/>
    </dgm:pt>
    <dgm:pt modelId="{49454878-FD36-48A2-9DB1-91AB90F7F2D8}" type="pres">
      <dgm:prSet presAssocID="{F7C0202A-C3B6-4166-9D12-DF25B3C409A9}" presName="thickLine" presStyleLbl="alignNode1" presStyleIdx="1" presStyleCnt="7"/>
      <dgm:spPr/>
    </dgm:pt>
    <dgm:pt modelId="{EE70AAF8-D1E1-4B29-B196-E9BBE6CD2CC5}" type="pres">
      <dgm:prSet presAssocID="{F7C0202A-C3B6-4166-9D12-DF25B3C409A9}" presName="horz1" presStyleCnt="0"/>
      <dgm:spPr/>
    </dgm:pt>
    <dgm:pt modelId="{70527EE0-8AAE-4B2A-8197-717BE4A1586D}" type="pres">
      <dgm:prSet presAssocID="{F7C0202A-C3B6-4166-9D12-DF25B3C409A9}" presName="tx1" presStyleLbl="revTx" presStyleIdx="1" presStyleCnt="7"/>
      <dgm:spPr/>
    </dgm:pt>
    <dgm:pt modelId="{F41AF398-6155-452A-AE87-823227258A4A}" type="pres">
      <dgm:prSet presAssocID="{F7C0202A-C3B6-4166-9D12-DF25B3C409A9}" presName="vert1" presStyleCnt="0"/>
      <dgm:spPr/>
    </dgm:pt>
    <dgm:pt modelId="{D1094F64-6B56-4BB3-8035-95F5FA9AC667}" type="pres">
      <dgm:prSet presAssocID="{3FE62B68-CBD4-4831-A150-43BA68C1A093}" presName="thickLine" presStyleLbl="alignNode1" presStyleIdx="2" presStyleCnt="7"/>
      <dgm:spPr/>
    </dgm:pt>
    <dgm:pt modelId="{CD81B79C-DDDA-476A-A286-FE7C92AB035D}" type="pres">
      <dgm:prSet presAssocID="{3FE62B68-CBD4-4831-A150-43BA68C1A093}" presName="horz1" presStyleCnt="0"/>
      <dgm:spPr/>
    </dgm:pt>
    <dgm:pt modelId="{0E5F4F1F-C148-488D-9554-6F536D16B514}" type="pres">
      <dgm:prSet presAssocID="{3FE62B68-CBD4-4831-A150-43BA68C1A093}" presName="tx1" presStyleLbl="revTx" presStyleIdx="2" presStyleCnt="7"/>
      <dgm:spPr/>
    </dgm:pt>
    <dgm:pt modelId="{5FA27BE1-7A78-4E10-A1DF-B8C1A4F46042}" type="pres">
      <dgm:prSet presAssocID="{3FE62B68-CBD4-4831-A150-43BA68C1A093}" presName="vert1" presStyleCnt="0"/>
      <dgm:spPr/>
    </dgm:pt>
    <dgm:pt modelId="{1849EDFB-4DA1-4D57-A182-A8B516B52896}" type="pres">
      <dgm:prSet presAssocID="{6490DAEC-A1B4-4BB5-969C-D99BA9982CCE}" presName="thickLine" presStyleLbl="alignNode1" presStyleIdx="3" presStyleCnt="7"/>
      <dgm:spPr/>
    </dgm:pt>
    <dgm:pt modelId="{98BDA115-4805-4480-9844-FCB8FBE9A91D}" type="pres">
      <dgm:prSet presAssocID="{6490DAEC-A1B4-4BB5-969C-D99BA9982CCE}" presName="horz1" presStyleCnt="0"/>
      <dgm:spPr/>
    </dgm:pt>
    <dgm:pt modelId="{2F7673B9-FC1A-4DDA-AEBD-17EB6BFBFFEB}" type="pres">
      <dgm:prSet presAssocID="{6490DAEC-A1B4-4BB5-969C-D99BA9982CCE}" presName="tx1" presStyleLbl="revTx" presStyleIdx="3" presStyleCnt="7"/>
      <dgm:spPr/>
    </dgm:pt>
    <dgm:pt modelId="{D0ED36DC-9B01-431F-9D05-D384C9A1F75A}" type="pres">
      <dgm:prSet presAssocID="{6490DAEC-A1B4-4BB5-969C-D99BA9982CCE}" presName="vert1" presStyleCnt="0"/>
      <dgm:spPr/>
    </dgm:pt>
    <dgm:pt modelId="{F75537B5-BC3D-4179-8079-8802A3143739}" type="pres">
      <dgm:prSet presAssocID="{02764C05-667A-45BE-99D1-B7C080B758B5}" presName="thickLine" presStyleLbl="alignNode1" presStyleIdx="4" presStyleCnt="7"/>
      <dgm:spPr/>
    </dgm:pt>
    <dgm:pt modelId="{0901F1CD-D085-480F-A1F3-77795841A8C5}" type="pres">
      <dgm:prSet presAssocID="{02764C05-667A-45BE-99D1-B7C080B758B5}" presName="horz1" presStyleCnt="0"/>
      <dgm:spPr/>
    </dgm:pt>
    <dgm:pt modelId="{49BB8279-7321-4972-A068-8D823ACA89AD}" type="pres">
      <dgm:prSet presAssocID="{02764C05-667A-45BE-99D1-B7C080B758B5}" presName="tx1" presStyleLbl="revTx" presStyleIdx="4" presStyleCnt="7"/>
      <dgm:spPr/>
    </dgm:pt>
    <dgm:pt modelId="{A234301E-E66F-4B19-B429-C967113CAB26}" type="pres">
      <dgm:prSet presAssocID="{02764C05-667A-45BE-99D1-B7C080B758B5}" presName="vert1" presStyleCnt="0"/>
      <dgm:spPr/>
    </dgm:pt>
    <dgm:pt modelId="{2EC9FEA6-05D8-4BE3-BAF9-207803CBB9BC}" type="pres">
      <dgm:prSet presAssocID="{B534AFCF-1845-4276-8058-5F05D9ECE5EA}" presName="thickLine" presStyleLbl="alignNode1" presStyleIdx="5" presStyleCnt="7"/>
      <dgm:spPr/>
    </dgm:pt>
    <dgm:pt modelId="{B1751077-6B41-4723-AF18-184C73CCC1E5}" type="pres">
      <dgm:prSet presAssocID="{B534AFCF-1845-4276-8058-5F05D9ECE5EA}" presName="horz1" presStyleCnt="0"/>
      <dgm:spPr/>
    </dgm:pt>
    <dgm:pt modelId="{B34205A5-7AB5-48B7-AAEB-3B22A06F75A4}" type="pres">
      <dgm:prSet presAssocID="{B534AFCF-1845-4276-8058-5F05D9ECE5EA}" presName="tx1" presStyleLbl="revTx" presStyleIdx="5" presStyleCnt="7"/>
      <dgm:spPr/>
    </dgm:pt>
    <dgm:pt modelId="{25F917E3-742A-44BE-8737-2497BFB16264}" type="pres">
      <dgm:prSet presAssocID="{B534AFCF-1845-4276-8058-5F05D9ECE5EA}" presName="vert1" presStyleCnt="0"/>
      <dgm:spPr/>
    </dgm:pt>
    <dgm:pt modelId="{B91CB6B1-815F-4D9F-BA8C-C934AEBEF428}" type="pres">
      <dgm:prSet presAssocID="{084DC255-C638-4166-9909-52C939DFC0BA}" presName="thickLine" presStyleLbl="alignNode1" presStyleIdx="6" presStyleCnt="7"/>
      <dgm:spPr/>
    </dgm:pt>
    <dgm:pt modelId="{81473606-F329-4B99-A0A5-6C52D39D8FE4}" type="pres">
      <dgm:prSet presAssocID="{084DC255-C638-4166-9909-52C939DFC0BA}" presName="horz1" presStyleCnt="0"/>
      <dgm:spPr/>
    </dgm:pt>
    <dgm:pt modelId="{0566E0A4-687A-431A-8074-16C3E8E921D4}" type="pres">
      <dgm:prSet presAssocID="{084DC255-C638-4166-9909-52C939DFC0BA}" presName="tx1" presStyleLbl="revTx" presStyleIdx="6" presStyleCnt="7"/>
      <dgm:spPr/>
    </dgm:pt>
    <dgm:pt modelId="{70317795-09F8-41BD-B09F-AFF60E05FAFA}" type="pres">
      <dgm:prSet presAssocID="{084DC255-C638-4166-9909-52C939DFC0BA}" presName="vert1" presStyleCnt="0"/>
      <dgm:spPr/>
    </dgm:pt>
  </dgm:ptLst>
  <dgm:cxnLst>
    <dgm:cxn modelId="{5B425B05-3E11-4BD2-B5F4-B4900A32B533}" srcId="{B9487C27-0002-4059-B633-C63310FF02D6}" destId="{6490DAEC-A1B4-4BB5-969C-D99BA9982CCE}" srcOrd="3" destOrd="0" parTransId="{249F0E2A-9A01-48E2-9AC2-5546C593FCA3}" sibTransId="{63372617-A8B1-4689-B147-98E4596C2DE3}"/>
    <dgm:cxn modelId="{7D26620E-8F18-473C-96AB-C051BBD720C2}" srcId="{B9487C27-0002-4059-B633-C63310FF02D6}" destId="{3FE62B68-CBD4-4831-A150-43BA68C1A093}" srcOrd="2" destOrd="0" parTransId="{BD195E13-DF0A-4E5A-B641-69B54ECE5E68}" sibTransId="{7BFBABDF-85B8-4893-8C89-4493B4FFC18C}"/>
    <dgm:cxn modelId="{E0533930-BEEE-4D30-A7A9-71F5321C9234}" type="presOf" srcId="{02764C05-667A-45BE-99D1-B7C080B758B5}" destId="{49BB8279-7321-4972-A068-8D823ACA89AD}" srcOrd="0" destOrd="0" presId="urn:microsoft.com/office/officeart/2008/layout/LinedList"/>
    <dgm:cxn modelId="{DE8BEC34-497E-48AE-A8BC-264BE55E1B97}" type="presOf" srcId="{3FE62B68-CBD4-4831-A150-43BA68C1A093}" destId="{0E5F4F1F-C148-488D-9554-6F536D16B514}" srcOrd="0" destOrd="0" presId="urn:microsoft.com/office/officeart/2008/layout/LinedList"/>
    <dgm:cxn modelId="{A948215D-30F6-4018-A091-4826397881BA}" type="presOf" srcId="{B534AFCF-1845-4276-8058-5F05D9ECE5EA}" destId="{B34205A5-7AB5-48B7-AAEB-3B22A06F75A4}" srcOrd="0" destOrd="0" presId="urn:microsoft.com/office/officeart/2008/layout/LinedList"/>
    <dgm:cxn modelId="{5978F65D-866A-4059-B0AB-8AD38C111197}" srcId="{B9487C27-0002-4059-B633-C63310FF02D6}" destId="{02764C05-667A-45BE-99D1-B7C080B758B5}" srcOrd="4" destOrd="0" parTransId="{C613D42E-C623-49A0-8C6F-128424FD1D9A}" sibTransId="{5FB2D600-5DB4-4B20-BD78-DEAE5E3B812E}"/>
    <dgm:cxn modelId="{DE1B596E-0F0C-48E7-880F-0FFB913E46A9}" type="presOf" srcId="{084DC255-C638-4166-9909-52C939DFC0BA}" destId="{0566E0A4-687A-431A-8074-16C3E8E921D4}" srcOrd="0" destOrd="0" presId="urn:microsoft.com/office/officeart/2008/layout/LinedList"/>
    <dgm:cxn modelId="{3986DB50-20AF-41DC-A666-256382D3ED46}" type="presOf" srcId="{6490DAEC-A1B4-4BB5-969C-D99BA9982CCE}" destId="{2F7673B9-FC1A-4DDA-AEBD-17EB6BFBFFEB}" srcOrd="0" destOrd="0" presId="urn:microsoft.com/office/officeart/2008/layout/LinedList"/>
    <dgm:cxn modelId="{25574071-0861-4070-91C4-6D70B7F3CB9F}" type="presOf" srcId="{F7C0202A-C3B6-4166-9D12-DF25B3C409A9}" destId="{70527EE0-8AAE-4B2A-8197-717BE4A1586D}" srcOrd="0" destOrd="0" presId="urn:microsoft.com/office/officeart/2008/layout/LinedList"/>
    <dgm:cxn modelId="{58F0BB86-18F8-4EEE-903E-54E1037A1884}" srcId="{B9487C27-0002-4059-B633-C63310FF02D6}" destId="{084DC255-C638-4166-9909-52C939DFC0BA}" srcOrd="6" destOrd="0" parTransId="{952D737F-EACE-4EFD-A9DA-3EB265D02C15}" sibTransId="{F983BD0C-FD7A-4FFF-8C52-14BE9B90BB40}"/>
    <dgm:cxn modelId="{B7A07B87-77CA-47CA-8485-CA1AEC92DB91}" type="presOf" srcId="{B9487C27-0002-4059-B633-C63310FF02D6}" destId="{8EC79308-008F-45E8-9F63-573BC75B2BA6}" srcOrd="0" destOrd="0" presId="urn:microsoft.com/office/officeart/2008/layout/LinedList"/>
    <dgm:cxn modelId="{23EF79A7-425A-4C33-A789-320DB78370B8}" srcId="{B9487C27-0002-4059-B633-C63310FF02D6}" destId="{F7C0202A-C3B6-4166-9D12-DF25B3C409A9}" srcOrd="1" destOrd="0" parTransId="{C24E856D-0EB8-4C63-A61F-05981901587A}" sibTransId="{E0FCE4C3-3611-4951-AFC6-DB210C090268}"/>
    <dgm:cxn modelId="{EF24EEAE-2606-4FC4-8A10-96925C828F50}" srcId="{B9487C27-0002-4059-B633-C63310FF02D6}" destId="{B534AFCF-1845-4276-8058-5F05D9ECE5EA}" srcOrd="5" destOrd="0" parTransId="{3709A1BA-8F5F-4695-8843-66F0123AAA7F}" sibTransId="{EF8ED2EA-F9FE-4D8F-9456-95C43C732A46}"/>
    <dgm:cxn modelId="{B45F6AD8-588F-4E7C-BE86-A498A9211FC1}" type="presOf" srcId="{5D6A2951-6F05-4247-AE1B-9D987817A5B8}" destId="{B1FF6B21-4560-4A3A-A1C7-6D9436100D9C}" srcOrd="0" destOrd="0" presId="urn:microsoft.com/office/officeart/2008/layout/LinedList"/>
    <dgm:cxn modelId="{6606B4EE-B4B6-400E-AFBE-239EE22A9640}" srcId="{B9487C27-0002-4059-B633-C63310FF02D6}" destId="{5D6A2951-6F05-4247-AE1B-9D987817A5B8}" srcOrd="0" destOrd="0" parTransId="{9FE30041-5BE6-40A9-9AD8-540C13060A77}" sibTransId="{5E468BE2-B3E6-4C1F-9CFA-B3434D55B727}"/>
    <dgm:cxn modelId="{AE61E552-C560-4CFE-8C01-7EC531E1777A}" type="presParOf" srcId="{8EC79308-008F-45E8-9F63-573BC75B2BA6}" destId="{EC3F55B6-6468-4A9D-BFBD-C71B914D4EE9}" srcOrd="0" destOrd="0" presId="urn:microsoft.com/office/officeart/2008/layout/LinedList"/>
    <dgm:cxn modelId="{862A54C4-6D9B-42BC-8F9A-23125034EEEF}" type="presParOf" srcId="{8EC79308-008F-45E8-9F63-573BC75B2BA6}" destId="{89567463-B833-4685-8B88-A312210780EC}" srcOrd="1" destOrd="0" presId="urn:microsoft.com/office/officeart/2008/layout/LinedList"/>
    <dgm:cxn modelId="{1A9542FE-FBA2-4D55-A013-5D8677C18EFD}" type="presParOf" srcId="{89567463-B833-4685-8B88-A312210780EC}" destId="{B1FF6B21-4560-4A3A-A1C7-6D9436100D9C}" srcOrd="0" destOrd="0" presId="urn:microsoft.com/office/officeart/2008/layout/LinedList"/>
    <dgm:cxn modelId="{B1628C85-68F6-4D46-A482-293A934E00BF}" type="presParOf" srcId="{89567463-B833-4685-8B88-A312210780EC}" destId="{A9C52FE2-5560-4C24-8622-0B4BEA6A1CD9}" srcOrd="1" destOrd="0" presId="urn:microsoft.com/office/officeart/2008/layout/LinedList"/>
    <dgm:cxn modelId="{B0D9098D-1803-462E-B32A-177C8549F74D}" type="presParOf" srcId="{8EC79308-008F-45E8-9F63-573BC75B2BA6}" destId="{49454878-FD36-48A2-9DB1-91AB90F7F2D8}" srcOrd="2" destOrd="0" presId="urn:microsoft.com/office/officeart/2008/layout/LinedList"/>
    <dgm:cxn modelId="{356B7BBD-AA59-46F9-ABAB-3B4F3ADB750B}" type="presParOf" srcId="{8EC79308-008F-45E8-9F63-573BC75B2BA6}" destId="{EE70AAF8-D1E1-4B29-B196-E9BBE6CD2CC5}" srcOrd="3" destOrd="0" presId="urn:microsoft.com/office/officeart/2008/layout/LinedList"/>
    <dgm:cxn modelId="{F92DAFF2-E28D-4F49-A08D-81061B3E8525}" type="presParOf" srcId="{EE70AAF8-D1E1-4B29-B196-E9BBE6CD2CC5}" destId="{70527EE0-8AAE-4B2A-8197-717BE4A1586D}" srcOrd="0" destOrd="0" presId="urn:microsoft.com/office/officeart/2008/layout/LinedList"/>
    <dgm:cxn modelId="{10FC5292-E5A1-4E01-8E77-5B2A8A0C1094}" type="presParOf" srcId="{EE70AAF8-D1E1-4B29-B196-E9BBE6CD2CC5}" destId="{F41AF398-6155-452A-AE87-823227258A4A}" srcOrd="1" destOrd="0" presId="urn:microsoft.com/office/officeart/2008/layout/LinedList"/>
    <dgm:cxn modelId="{90C73761-6B52-4EC2-9822-AF4F8EC8CDC5}" type="presParOf" srcId="{8EC79308-008F-45E8-9F63-573BC75B2BA6}" destId="{D1094F64-6B56-4BB3-8035-95F5FA9AC667}" srcOrd="4" destOrd="0" presId="urn:microsoft.com/office/officeart/2008/layout/LinedList"/>
    <dgm:cxn modelId="{578D31A9-1BF3-44B4-BD3B-757219AEC0AE}" type="presParOf" srcId="{8EC79308-008F-45E8-9F63-573BC75B2BA6}" destId="{CD81B79C-DDDA-476A-A286-FE7C92AB035D}" srcOrd="5" destOrd="0" presId="urn:microsoft.com/office/officeart/2008/layout/LinedList"/>
    <dgm:cxn modelId="{686B8109-0612-4E6E-94EE-A02ADBB1A8EE}" type="presParOf" srcId="{CD81B79C-DDDA-476A-A286-FE7C92AB035D}" destId="{0E5F4F1F-C148-488D-9554-6F536D16B514}" srcOrd="0" destOrd="0" presId="urn:microsoft.com/office/officeart/2008/layout/LinedList"/>
    <dgm:cxn modelId="{FA394A80-01E0-449B-909B-DA1BCEDF22E4}" type="presParOf" srcId="{CD81B79C-DDDA-476A-A286-FE7C92AB035D}" destId="{5FA27BE1-7A78-4E10-A1DF-B8C1A4F46042}" srcOrd="1" destOrd="0" presId="urn:microsoft.com/office/officeart/2008/layout/LinedList"/>
    <dgm:cxn modelId="{7A1B5491-D430-440D-91DD-338BCA31840E}" type="presParOf" srcId="{8EC79308-008F-45E8-9F63-573BC75B2BA6}" destId="{1849EDFB-4DA1-4D57-A182-A8B516B52896}" srcOrd="6" destOrd="0" presId="urn:microsoft.com/office/officeart/2008/layout/LinedList"/>
    <dgm:cxn modelId="{09773386-9160-4A10-BABA-F8C807112990}" type="presParOf" srcId="{8EC79308-008F-45E8-9F63-573BC75B2BA6}" destId="{98BDA115-4805-4480-9844-FCB8FBE9A91D}" srcOrd="7" destOrd="0" presId="urn:microsoft.com/office/officeart/2008/layout/LinedList"/>
    <dgm:cxn modelId="{202F2A76-26F1-46A1-B153-2BA053C92F8F}" type="presParOf" srcId="{98BDA115-4805-4480-9844-FCB8FBE9A91D}" destId="{2F7673B9-FC1A-4DDA-AEBD-17EB6BFBFFEB}" srcOrd="0" destOrd="0" presId="urn:microsoft.com/office/officeart/2008/layout/LinedList"/>
    <dgm:cxn modelId="{26EE3B08-A347-4C38-B8CC-C192A9CFE92B}" type="presParOf" srcId="{98BDA115-4805-4480-9844-FCB8FBE9A91D}" destId="{D0ED36DC-9B01-431F-9D05-D384C9A1F75A}" srcOrd="1" destOrd="0" presId="urn:microsoft.com/office/officeart/2008/layout/LinedList"/>
    <dgm:cxn modelId="{DDEBE482-73A4-484A-973C-A0BE99A00BED}" type="presParOf" srcId="{8EC79308-008F-45E8-9F63-573BC75B2BA6}" destId="{F75537B5-BC3D-4179-8079-8802A3143739}" srcOrd="8" destOrd="0" presId="urn:microsoft.com/office/officeart/2008/layout/LinedList"/>
    <dgm:cxn modelId="{2F7E9A72-02BA-4D49-8C8D-41DFA36AB97C}" type="presParOf" srcId="{8EC79308-008F-45E8-9F63-573BC75B2BA6}" destId="{0901F1CD-D085-480F-A1F3-77795841A8C5}" srcOrd="9" destOrd="0" presId="urn:microsoft.com/office/officeart/2008/layout/LinedList"/>
    <dgm:cxn modelId="{5037FA9B-1E1F-4855-A10F-2CD21A7E938E}" type="presParOf" srcId="{0901F1CD-D085-480F-A1F3-77795841A8C5}" destId="{49BB8279-7321-4972-A068-8D823ACA89AD}" srcOrd="0" destOrd="0" presId="urn:microsoft.com/office/officeart/2008/layout/LinedList"/>
    <dgm:cxn modelId="{72D7F26A-E53F-4D16-8338-4B22FA784B93}" type="presParOf" srcId="{0901F1CD-D085-480F-A1F3-77795841A8C5}" destId="{A234301E-E66F-4B19-B429-C967113CAB26}" srcOrd="1" destOrd="0" presId="urn:microsoft.com/office/officeart/2008/layout/LinedList"/>
    <dgm:cxn modelId="{6673C4EA-90AF-4A16-B848-720F8F3494CD}" type="presParOf" srcId="{8EC79308-008F-45E8-9F63-573BC75B2BA6}" destId="{2EC9FEA6-05D8-4BE3-BAF9-207803CBB9BC}" srcOrd="10" destOrd="0" presId="urn:microsoft.com/office/officeart/2008/layout/LinedList"/>
    <dgm:cxn modelId="{E4ECEC5C-16C5-41C7-A575-182F11C8EA8A}" type="presParOf" srcId="{8EC79308-008F-45E8-9F63-573BC75B2BA6}" destId="{B1751077-6B41-4723-AF18-184C73CCC1E5}" srcOrd="11" destOrd="0" presId="urn:microsoft.com/office/officeart/2008/layout/LinedList"/>
    <dgm:cxn modelId="{7AE31671-A5BB-44D1-BD6C-7BC5B9D593CF}" type="presParOf" srcId="{B1751077-6B41-4723-AF18-184C73CCC1E5}" destId="{B34205A5-7AB5-48B7-AAEB-3B22A06F75A4}" srcOrd="0" destOrd="0" presId="urn:microsoft.com/office/officeart/2008/layout/LinedList"/>
    <dgm:cxn modelId="{7F115FAA-33EE-4803-B77F-D6F39CFC00E6}" type="presParOf" srcId="{B1751077-6B41-4723-AF18-184C73CCC1E5}" destId="{25F917E3-742A-44BE-8737-2497BFB16264}" srcOrd="1" destOrd="0" presId="urn:microsoft.com/office/officeart/2008/layout/LinedList"/>
    <dgm:cxn modelId="{F6D81CE0-260A-402A-B865-6D49DFE48591}" type="presParOf" srcId="{8EC79308-008F-45E8-9F63-573BC75B2BA6}" destId="{B91CB6B1-815F-4D9F-BA8C-C934AEBEF428}" srcOrd="12" destOrd="0" presId="urn:microsoft.com/office/officeart/2008/layout/LinedList"/>
    <dgm:cxn modelId="{F2D040DC-A6EB-4B62-853F-616C56C3D9F9}" type="presParOf" srcId="{8EC79308-008F-45E8-9F63-573BC75B2BA6}" destId="{81473606-F329-4B99-A0A5-6C52D39D8FE4}" srcOrd="13" destOrd="0" presId="urn:microsoft.com/office/officeart/2008/layout/LinedList"/>
    <dgm:cxn modelId="{C5801991-637E-4AE6-B700-EF02BEF5862B}" type="presParOf" srcId="{81473606-F329-4B99-A0A5-6C52D39D8FE4}" destId="{0566E0A4-687A-431A-8074-16C3E8E921D4}" srcOrd="0" destOrd="0" presId="urn:microsoft.com/office/officeart/2008/layout/LinedList"/>
    <dgm:cxn modelId="{1F64D73D-5921-45D6-87F3-1C8768CBEA87}" type="presParOf" srcId="{81473606-F329-4B99-A0A5-6C52D39D8FE4}" destId="{70317795-09F8-41BD-B09F-AFF60E05FA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487C27-0002-4059-B633-C63310FF02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A2951-6F05-4247-AE1B-9D987817A5B8}">
      <dgm:prSet/>
      <dgm:spPr/>
      <dgm:t>
        <a:bodyPr/>
        <a:lstStyle/>
        <a:p>
          <a:r>
            <a:rPr lang="en-GB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7: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Test Thresholds using Image Maths</a:t>
          </a:r>
          <a:endParaRPr lang="en-US"/>
        </a:p>
      </dgm:t>
    </dgm:pt>
    <dgm:pt modelId="{9FE30041-5BE6-40A9-9AD8-540C13060A77}" type="parTrans" cxnId="{6606B4EE-B4B6-400E-AFBE-239EE22A9640}">
      <dgm:prSet/>
      <dgm:spPr/>
      <dgm:t>
        <a:bodyPr/>
        <a:lstStyle/>
        <a:p>
          <a:endParaRPr lang="en-US"/>
        </a:p>
      </dgm:t>
    </dgm:pt>
    <dgm:pt modelId="{5E468BE2-B3E6-4C1F-9CFA-B3434D55B727}" type="sibTrans" cxnId="{6606B4EE-B4B6-400E-AFBE-239EE22A9640}">
      <dgm:prSet/>
      <dgm:spPr/>
      <dgm:t>
        <a:bodyPr/>
        <a:lstStyle/>
        <a:p>
          <a:endParaRPr lang="en-US"/>
        </a:p>
      </dgm:t>
    </dgm:pt>
    <dgm:pt modelId="{F7C0202A-C3B6-4166-9D12-DF25B3C409A9}">
      <dgm:prSet/>
      <dgm:spPr/>
      <dgm:t>
        <a:bodyPr/>
        <a:lstStyle/>
        <a:p>
          <a:pPr rtl="0"/>
          <a:r>
            <a:rPr lang="en-GB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8: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Plot Image Maths</a:t>
          </a:r>
          <a:r>
            <a:rPr lang="en-GB">
              <a:latin typeface="Century Gothic" panose="020B0502020202020204"/>
            </a:rPr>
            <a:t> Outputs</a:t>
          </a:r>
          <a:endParaRPr lang="en-US"/>
        </a:p>
      </dgm:t>
    </dgm:pt>
    <dgm:pt modelId="{C24E856D-0EB8-4C63-A61F-05981901587A}" type="parTrans" cxnId="{23EF79A7-425A-4C33-A789-320DB78370B8}">
      <dgm:prSet/>
      <dgm:spPr/>
      <dgm:t>
        <a:bodyPr/>
        <a:lstStyle/>
        <a:p>
          <a:endParaRPr lang="en-US"/>
        </a:p>
      </dgm:t>
    </dgm:pt>
    <dgm:pt modelId="{E0FCE4C3-3611-4951-AFC6-DB210C090268}" type="sibTrans" cxnId="{23EF79A7-425A-4C33-A789-320DB78370B8}">
      <dgm:prSet/>
      <dgm:spPr/>
      <dgm:t>
        <a:bodyPr/>
        <a:lstStyle/>
        <a:p>
          <a:endParaRPr lang="en-US"/>
        </a:p>
      </dgm:t>
    </dgm:pt>
    <dgm:pt modelId="{3FE62B68-CBD4-4831-A150-43BA68C1A093}">
      <dgm:prSet/>
      <dgm:spPr/>
      <dgm:t>
        <a:bodyPr/>
        <a:lstStyle/>
        <a:p>
          <a:pPr algn="l"/>
          <a:r>
            <a:rPr lang="en-GB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9: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Prepare for Contours</a:t>
          </a:r>
        </a:p>
        <a:p>
          <a:pPr algn="l"/>
          <a:endParaRPr lang="en-GB">
            <a:effectLst>
              <a:glow rad="38100">
                <a:prstClr val="black">
                  <a:lumMod val="50000"/>
                  <a:lumOff val="50000"/>
                  <a:alpha val="20000"/>
                </a:prstClr>
              </a:glow>
              <a:outerShdw blurRad="44450" dist="12700" dir="13860000" algn="tl" rotWithShape="0">
                <a:srgbClr val="000000">
                  <a:alpha val="20000"/>
                </a:srgbClr>
              </a:outerShdw>
            </a:effectLst>
          </a:endParaRPr>
        </a:p>
      </dgm:t>
    </dgm:pt>
    <dgm:pt modelId="{BD195E13-DF0A-4E5A-B641-69B54ECE5E68}" type="parTrans" cxnId="{7D26620E-8F18-473C-96AB-C051BBD720C2}">
      <dgm:prSet/>
      <dgm:spPr/>
      <dgm:t>
        <a:bodyPr/>
        <a:lstStyle/>
        <a:p>
          <a:endParaRPr lang="en-US"/>
        </a:p>
      </dgm:t>
    </dgm:pt>
    <dgm:pt modelId="{7BFBABDF-85B8-4893-8C89-4493B4FFC18C}" type="sibTrans" cxnId="{7D26620E-8F18-473C-96AB-C051BBD720C2}">
      <dgm:prSet/>
      <dgm:spPr/>
      <dgm:t>
        <a:bodyPr/>
        <a:lstStyle/>
        <a:p>
          <a:endParaRPr lang="en-US"/>
        </a:p>
      </dgm:t>
    </dgm:pt>
    <dgm:pt modelId="{B9C72FFB-50F3-4060-BE04-C47900852F98}">
      <dgm:prSet/>
      <dgm:spPr/>
      <dgm:t>
        <a:bodyPr/>
        <a:lstStyle/>
        <a:p>
          <a:endParaRPr lang="en-IE"/>
        </a:p>
      </dgm:t>
    </dgm:pt>
    <dgm:pt modelId="{107384F1-81CC-4163-BFD4-2DF7B33C25EC}" type="parTrans" cxnId="{E545C098-29C8-4128-8498-7323E59A13EC}">
      <dgm:prSet/>
      <dgm:spPr/>
      <dgm:t>
        <a:bodyPr/>
        <a:lstStyle/>
        <a:p>
          <a:endParaRPr lang="en-IE"/>
        </a:p>
      </dgm:t>
    </dgm:pt>
    <dgm:pt modelId="{21E45899-216A-4F1E-8703-D0913FBBDF7C}" type="sibTrans" cxnId="{E545C098-29C8-4128-8498-7323E59A13EC}">
      <dgm:prSet/>
      <dgm:spPr/>
      <dgm:t>
        <a:bodyPr/>
        <a:lstStyle/>
        <a:p>
          <a:endParaRPr lang="en-IE"/>
        </a:p>
      </dgm:t>
    </dgm:pt>
    <dgm:pt modelId="{2BC99236-F9B3-4182-AB24-1D20203FA3A1}">
      <dgm:prSet/>
      <dgm:spPr/>
      <dgm:t>
        <a:bodyPr/>
        <a:lstStyle/>
        <a:p>
          <a:pPr rtl="0"/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Get 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Dimensions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of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 Cropped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Image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 </a:t>
          </a:r>
          <a:endParaRPr lang="en-GB">
            <a:effectLst>
              <a:glow rad="38100">
                <a:prstClr val="black">
                  <a:lumMod val="50000"/>
                  <a:lumOff val="50000"/>
                  <a:alpha val="20000"/>
                </a:prstClr>
              </a:glow>
              <a:outerShdw blurRad="44450" dist="12700" dir="13860000" algn="tl" rotWithShape="0">
                <a:srgbClr val="000000">
                  <a:alpha val="20000"/>
                </a:srgbClr>
              </a:outerShdw>
            </a:effectLst>
          </a:endParaRPr>
        </a:p>
      </dgm:t>
    </dgm:pt>
    <dgm:pt modelId="{5AAE2EF8-6A10-4AB0-B64E-257A975E53A1}" type="parTrans" cxnId="{C476169A-DF19-4EB5-B7E4-976D5681555B}">
      <dgm:prSet/>
      <dgm:spPr/>
      <dgm:t>
        <a:bodyPr/>
        <a:lstStyle/>
        <a:p>
          <a:endParaRPr lang="en-IE"/>
        </a:p>
      </dgm:t>
    </dgm:pt>
    <dgm:pt modelId="{8A5323B2-D870-49A9-AA79-7385A4252A03}" type="sibTrans" cxnId="{C476169A-DF19-4EB5-B7E4-976D5681555B}">
      <dgm:prSet/>
      <dgm:spPr/>
      <dgm:t>
        <a:bodyPr/>
        <a:lstStyle/>
        <a:p>
          <a:endParaRPr lang="en-IE"/>
        </a:p>
      </dgm:t>
    </dgm:pt>
    <dgm:pt modelId="{861764E5-128A-4DA3-965C-37FBC28A5921}">
      <dgm:prSet/>
      <dgm:spPr/>
      <dgm:t>
        <a:bodyPr/>
        <a:lstStyle/>
        <a:p>
          <a:pPr rtl="0"/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Create 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Blank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Images of same size</a:t>
          </a:r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which are used later to print contours</a:t>
          </a:r>
        </a:p>
      </dgm:t>
    </dgm:pt>
    <dgm:pt modelId="{E11A8951-4BEE-4D56-B293-DD7611EC476E}" type="parTrans" cxnId="{960D33B7-9E24-4CD3-BCB8-DFF2E5448342}">
      <dgm:prSet/>
      <dgm:spPr/>
      <dgm:t>
        <a:bodyPr/>
        <a:lstStyle/>
        <a:p>
          <a:endParaRPr lang="en-IE"/>
        </a:p>
      </dgm:t>
    </dgm:pt>
    <dgm:pt modelId="{25656670-D1A7-4733-B182-2578CC8F6D20}" type="sibTrans" cxnId="{960D33B7-9E24-4CD3-BCB8-DFF2E5448342}">
      <dgm:prSet/>
      <dgm:spPr/>
      <dgm:t>
        <a:bodyPr/>
        <a:lstStyle/>
        <a:p>
          <a:endParaRPr lang="en-IE"/>
        </a:p>
      </dgm:t>
    </dgm:pt>
    <dgm:pt modelId="{15BFDE80-FCDB-4E6C-939C-B396577687F7}">
      <dgm:prSet/>
      <dgm:spPr/>
      <dgm:t>
        <a:bodyPr/>
        <a:lstStyle/>
        <a:p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Define shape used for morphology uses later</a:t>
          </a:r>
          <a:endParaRPr lang="en-US"/>
        </a:p>
      </dgm:t>
    </dgm:pt>
    <dgm:pt modelId="{6E2F861D-B295-4E55-9ADC-C541448A1415}" type="parTrans" cxnId="{EDAD9F3B-294F-4541-BAF6-FD7C3571D5FB}">
      <dgm:prSet/>
      <dgm:spPr/>
      <dgm:t>
        <a:bodyPr/>
        <a:lstStyle/>
        <a:p>
          <a:endParaRPr lang="en-IE"/>
        </a:p>
      </dgm:t>
    </dgm:pt>
    <dgm:pt modelId="{71FE6DD9-11AF-49DB-9535-62B750577700}" type="sibTrans" cxnId="{EDAD9F3B-294F-4541-BAF6-FD7C3571D5FB}">
      <dgm:prSet/>
      <dgm:spPr/>
      <dgm:t>
        <a:bodyPr/>
        <a:lstStyle/>
        <a:p>
          <a:endParaRPr lang="en-IE"/>
        </a:p>
      </dgm:t>
    </dgm:pt>
    <dgm:pt modelId="{8EC79308-008F-45E8-9F63-573BC75B2BA6}" type="pres">
      <dgm:prSet presAssocID="{B9487C27-0002-4059-B633-C63310FF02D6}" presName="vert0" presStyleCnt="0">
        <dgm:presLayoutVars>
          <dgm:dir/>
          <dgm:animOne val="branch"/>
          <dgm:animLvl val="lvl"/>
        </dgm:presLayoutVars>
      </dgm:prSet>
      <dgm:spPr/>
    </dgm:pt>
    <dgm:pt modelId="{EC3F55B6-6468-4A9D-BFBD-C71B914D4EE9}" type="pres">
      <dgm:prSet presAssocID="{5D6A2951-6F05-4247-AE1B-9D987817A5B8}" presName="thickLine" presStyleLbl="alignNode1" presStyleIdx="0" presStyleCnt="4"/>
      <dgm:spPr/>
    </dgm:pt>
    <dgm:pt modelId="{89567463-B833-4685-8B88-A312210780EC}" type="pres">
      <dgm:prSet presAssocID="{5D6A2951-6F05-4247-AE1B-9D987817A5B8}" presName="horz1" presStyleCnt="0"/>
      <dgm:spPr/>
    </dgm:pt>
    <dgm:pt modelId="{B1FF6B21-4560-4A3A-A1C7-6D9436100D9C}" type="pres">
      <dgm:prSet presAssocID="{5D6A2951-6F05-4247-AE1B-9D987817A5B8}" presName="tx1" presStyleLbl="revTx" presStyleIdx="0" presStyleCnt="7" custScaleX="500000" custScaleY="27793"/>
      <dgm:spPr/>
    </dgm:pt>
    <dgm:pt modelId="{A9C52FE2-5560-4C24-8622-0B4BEA6A1CD9}" type="pres">
      <dgm:prSet presAssocID="{5D6A2951-6F05-4247-AE1B-9D987817A5B8}" presName="vert1" presStyleCnt="0"/>
      <dgm:spPr/>
    </dgm:pt>
    <dgm:pt modelId="{49454878-FD36-48A2-9DB1-91AB90F7F2D8}" type="pres">
      <dgm:prSet presAssocID="{F7C0202A-C3B6-4166-9D12-DF25B3C409A9}" presName="thickLine" presStyleLbl="alignNode1" presStyleIdx="1" presStyleCnt="4"/>
      <dgm:spPr/>
    </dgm:pt>
    <dgm:pt modelId="{EE70AAF8-D1E1-4B29-B196-E9BBE6CD2CC5}" type="pres">
      <dgm:prSet presAssocID="{F7C0202A-C3B6-4166-9D12-DF25B3C409A9}" presName="horz1" presStyleCnt="0"/>
      <dgm:spPr/>
    </dgm:pt>
    <dgm:pt modelId="{70527EE0-8AAE-4B2A-8197-717BE4A1586D}" type="pres">
      <dgm:prSet presAssocID="{F7C0202A-C3B6-4166-9D12-DF25B3C409A9}" presName="tx1" presStyleLbl="revTx" presStyleIdx="1" presStyleCnt="7" custScaleX="500000" custScaleY="29458"/>
      <dgm:spPr/>
    </dgm:pt>
    <dgm:pt modelId="{F41AF398-6155-452A-AE87-823227258A4A}" type="pres">
      <dgm:prSet presAssocID="{F7C0202A-C3B6-4166-9D12-DF25B3C409A9}" presName="vert1" presStyleCnt="0"/>
      <dgm:spPr/>
    </dgm:pt>
    <dgm:pt modelId="{49229C2C-93B3-4C3F-B154-EECAED25111E}" type="pres">
      <dgm:prSet presAssocID="{3FE62B68-CBD4-4831-A150-43BA68C1A093}" presName="thickLine" presStyleLbl="alignNode1" presStyleIdx="2" presStyleCnt="4"/>
      <dgm:spPr/>
    </dgm:pt>
    <dgm:pt modelId="{940F3577-488E-471E-9C8D-FEF0686473CE}" type="pres">
      <dgm:prSet presAssocID="{3FE62B68-CBD4-4831-A150-43BA68C1A093}" presName="horz1" presStyleCnt="0"/>
      <dgm:spPr/>
    </dgm:pt>
    <dgm:pt modelId="{DE2A5E4D-02CF-43E7-B037-BFD66FACCBF1}" type="pres">
      <dgm:prSet presAssocID="{3FE62B68-CBD4-4831-A150-43BA68C1A093}" presName="tx1" presStyleLbl="revTx" presStyleIdx="2" presStyleCnt="7" custScaleX="500000" custScaleY="32455"/>
      <dgm:spPr/>
    </dgm:pt>
    <dgm:pt modelId="{9197C8E6-FC97-4124-825C-7F823A8FA7DF}" type="pres">
      <dgm:prSet presAssocID="{3FE62B68-CBD4-4831-A150-43BA68C1A093}" presName="vert1" presStyleCnt="0"/>
      <dgm:spPr/>
    </dgm:pt>
    <dgm:pt modelId="{D1B78840-42AF-46D2-8BD0-3E757AEA00A1}" type="pres">
      <dgm:prSet presAssocID="{B9C72FFB-50F3-4060-BE04-C47900852F98}" presName="thickLine" presStyleLbl="alignNode1" presStyleIdx="3" presStyleCnt="4"/>
      <dgm:spPr/>
    </dgm:pt>
    <dgm:pt modelId="{742D6145-D304-42CA-BA7C-BCB4975F13ED}" type="pres">
      <dgm:prSet presAssocID="{B9C72FFB-50F3-4060-BE04-C47900852F98}" presName="horz1" presStyleCnt="0"/>
      <dgm:spPr/>
    </dgm:pt>
    <dgm:pt modelId="{F8BEB0A8-A420-4D74-B47A-05061EF52E3A}" type="pres">
      <dgm:prSet presAssocID="{B9C72FFB-50F3-4060-BE04-C47900852F98}" presName="tx1" presStyleLbl="revTx" presStyleIdx="3" presStyleCnt="7"/>
      <dgm:spPr/>
    </dgm:pt>
    <dgm:pt modelId="{0CF7024F-9F80-4EE2-AD59-6FD99E36C50D}" type="pres">
      <dgm:prSet presAssocID="{B9C72FFB-50F3-4060-BE04-C47900852F98}" presName="vert1" presStyleCnt="0"/>
      <dgm:spPr/>
    </dgm:pt>
    <dgm:pt modelId="{4769B16F-FD97-4351-BC60-09BEF5FB0535}" type="pres">
      <dgm:prSet presAssocID="{2BC99236-F9B3-4182-AB24-1D20203FA3A1}" presName="vertSpace2a" presStyleCnt="0"/>
      <dgm:spPr/>
    </dgm:pt>
    <dgm:pt modelId="{157B98C7-8AEE-4400-A890-C037A618AE9B}" type="pres">
      <dgm:prSet presAssocID="{2BC99236-F9B3-4182-AB24-1D20203FA3A1}" presName="horz2" presStyleCnt="0"/>
      <dgm:spPr/>
    </dgm:pt>
    <dgm:pt modelId="{C9B444FE-3798-484F-B17C-10EF1959358E}" type="pres">
      <dgm:prSet presAssocID="{2BC99236-F9B3-4182-AB24-1D20203FA3A1}" presName="horzSpace2" presStyleCnt="0"/>
      <dgm:spPr/>
    </dgm:pt>
    <dgm:pt modelId="{D706E209-25AE-4EFD-AF3A-E476889647BC}" type="pres">
      <dgm:prSet presAssocID="{2BC99236-F9B3-4182-AB24-1D20203FA3A1}" presName="tx2" presStyleLbl="revTx" presStyleIdx="4" presStyleCnt="7" custScaleX="303716"/>
      <dgm:spPr/>
    </dgm:pt>
    <dgm:pt modelId="{E6029535-3C90-44C0-A727-17A39C24C462}" type="pres">
      <dgm:prSet presAssocID="{2BC99236-F9B3-4182-AB24-1D20203FA3A1}" presName="vert2" presStyleCnt="0"/>
      <dgm:spPr/>
    </dgm:pt>
    <dgm:pt modelId="{E1C0B341-0A3C-4736-B751-E9A383BD780D}" type="pres">
      <dgm:prSet presAssocID="{2BC99236-F9B3-4182-AB24-1D20203FA3A1}" presName="thinLine2b" presStyleLbl="callout" presStyleIdx="0" presStyleCnt="3"/>
      <dgm:spPr/>
    </dgm:pt>
    <dgm:pt modelId="{E1054666-005A-48C8-A520-8D391DF3CD6C}" type="pres">
      <dgm:prSet presAssocID="{2BC99236-F9B3-4182-AB24-1D20203FA3A1}" presName="vertSpace2b" presStyleCnt="0"/>
      <dgm:spPr/>
    </dgm:pt>
    <dgm:pt modelId="{17BA9945-3A91-4337-AAD8-56C11346532C}" type="pres">
      <dgm:prSet presAssocID="{861764E5-128A-4DA3-965C-37FBC28A5921}" presName="horz2" presStyleCnt="0"/>
      <dgm:spPr/>
    </dgm:pt>
    <dgm:pt modelId="{84D0EA00-36E0-4831-9959-DF6B871D5418}" type="pres">
      <dgm:prSet presAssocID="{861764E5-128A-4DA3-965C-37FBC28A5921}" presName="horzSpace2" presStyleCnt="0"/>
      <dgm:spPr/>
    </dgm:pt>
    <dgm:pt modelId="{86231826-2265-4AF7-8C69-B94BCE448210}" type="pres">
      <dgm:prSet presAssocID="{861764E5-128A-4DA3-965C-37FBC28A5921}" presName="tx2" presStyleLbl="revTx" presStyleIdx="5" presStyleCnt="7" custScaleX="276076"/>
      <dgm:spPr/>
    </dgm:pt>
    <dgm:pt modelId="{09727F54-4A92-4DA6-B8AB-450416B68601}" type="pres">
      <dgm:prSet presAssocID="{861764E5-128A-4DA3-965C-37FBC28A5921}" presName="vert2" presStyleCnt="0"/>
      <dgm:spPr/>
    </dgm:pt>
    <dgm:pt modelId="{C0807947-CF8C-4BD9-A2B3-AFEB8E4EAF0F}" type="pres">
      <dgm:prSet presAssocID="{861764E5-128A-4DA3-965C-37FBC28A5921}" presName="thinLine2b" presStyleLbl="callout" presStyleIdx="1" presStyleCnt="3"/>
      <dgm:spPr/>
    </dgm:pt>
    <dgm:pt modelId="{9839013A-7664-449B-9BFC-97777055D20C}" type="pres">
      <dgm:prSet presAssocID="{861764E5-128A-4DA3-965C-37FBC28A5921}" presName="vertSpace2b" presStyleCnt="0"/>
      <dgm:spPr/>
    </dgm:pt>
    <dgm:pt modelId="{5D7EBE52-BD74-44A1-AE11-8AB77C53ED32}" type="pres">
      <dgm:prSet presAssocID="{15BFDE80-FCDB-4E6C-939C-B396577687F7}" presName="horz2" presStyleCnt="0"/>
      <dgm:spPr/>
    </dgm:pt>
    <dgm:pt modelId="{6ACB55FB-C7F4-4EFB-B684-D3741FAB2956}" type="pres">
      <dgm:prSet presAssocID="{15BFDE80-FCDB-4E6C-939C-B396577687F7}" presName="horzSpace2" presStyleCnt="0"/>
      <dgm:spPr/>
    </dgm:pt>
    <dgm:pt modelId="{40B6E53B-624A-48FA-BB88-DB36511B6084}" type="pres">
      <dgm:prSet presAssocID="{15BFDE80-FCDB-4E6C-939C-B396577687F7}" presName="tx2" presStyleLbl="revTx" presStyleIdx="6" presStyleCnt="7" custScaleX="248468" custScaleY="67367"/>
      <dgm:spPr/>
    </dgm:pt>
    <dgm:pt modelId="{1AB55535-9738-4E52-8EFE-24B4B22C0023}" type="pres">
      <dgm:prSet presAssocID="{15BFDE80-FCDB-4E6C-939C-B396577687F7}" presName="vert2" presStyleCnt="0"/>
      <dgm:spPr/>
    </dgm:pt>
    <dgm:pt modelId="{286284C7-2E2E-48E2-A7DF-CB82D4BD527F}" type="pres">
      <dgm:prSet presAssocID="{15BFDE80-FCDB-4E6C-939C-B396577687F7}" presName="thinLine2b" presStyleLbl="callout" presStyleIdx="2" presStyleCnt="3"/>
      <dgm:spPr/>
    </dgm:pt>
    <dgm:pt modelId="{23B143B5-B3B0-4539-9940-EFDD09976E73}" type="pres">
      <dgm:prSet presAssocID="{15BFDE80-FCDB-4E6C-939C-B396577687F7}" presName="vertSpace2b" presStyleCnt="0"/>
      <dgm:spPr/>
    </dgm:pt>
  </dgm:ptLst>
  <dgm:cxnLst>
    <dgm:cxn modelId="{F68DAB05-E4E4-44DD-A0FB-C0281510B60E}" type="presOf" srcId="{861764E5-128A-4DA3-965C-37FBC28A5921}" destId="{86231826-2265-4AF7-8C69-B94BCE448210}" srcOrd="0" destOrd="0" presId="urn:microsoft.com/office/officeart/2008/layout/LinedList"/>
    <dgm:cxn modelId="{7D26620E-8F18-473C-96AB-C051BBD720C2}" srcId="{B9487C27-0002-4059-B633-C63310FF02D6}" destId="{3FE62B68-CBD4-4831-A150-43BA68C1A093}" srcOrd="2" destOrd="0" parTransId="{BD195E13-DF0A-4E5A-B641-69B54ECE5E68}" sibTransId="{7BFBABDF-85B8-4893-8C89-4493B4FFC18C}"/>
    <dgm:cxn modelId="{EDAD9F3B-294F-4541-BAF6-FD7C3571D5FB}" srcId="{B9C72FFB-50F3-4060-BE04-C47900852F98}" destId="{15BFDE80-FCDB-4E6C-939C-B396577687F7}" srcOrd="2" destOrd="0" parTransId="{6E2F861D-B295-4E55-9ADC-C541448A1415}" sibTransId="{71FE6DD9-11AF-49DB-9535-62B750577700}"/>
    <dgm:cxn modelId="{25574071-0861-4070-91C4-6D70B7F3CB9F}" type="presOf" srcId="{F7C0202A-C3B6-4166-9D12-DF25B3C409A9}" destId="{70527EE0-8AAE-4B2A-8197-717BE4A1586D}" srcOrd="0" destOrd="0" presId="urn:microsoft.com/office/officeart/2008/layout/LinedList"/>
    <dgm:cxn modelId="{B7A07B87-77CA-47CA-8485-CA1AEC92DB91}" type="presOf" srcId="{B9487C27-0002-4059-B633-C63310FF02D6}" destId="{8EC79308-008F-45E8-9F63-573BC75B2BA6}" srcOrd="0" destOrd="0" presId="urn:microsoft.com/office/officeart/2008/layout/LinedList"/>
    <dgm:cxn modelId="{F941BE89-311B-4C1F-8693-DF48BB58DD40}" type="presOf" srcId="{15BFDE80-FCDB-4E6C-939C-B396577687F7}" destId="{40B6E53B-624A-48FA-BB88-DB36511B6084}" srcOrd="0" destOrd="0" presId="urn:microsoft.com/office/officeart/2008/layout/LinedList"/>
    <dgm:cxn modelId="{E545C098-29C8-4128-8498-7323E59A13EC}" srcId="{B9487C27-0002-4059-B633-C63310FF02D6}" destId="{B9C72FFB-50F3-4060-BE04-C47900852F98}" srcOrd="3" destOrd="0" parTransId="{107384F1-81CC-4163-BFD4-2DF7B33C25EC}" sibTransId="{21E45899-216A-4F1E-8703-D0913FBBDF7C}"/>
    <dgm:cxn modelId="{C476169A-DF19-4EB5-B7E4-976D5681555B}" srcId="{B9C72FFB-50F3-4060-BE04-C47900852F98}" destId="{2BC99236-F9B3-4182-AB24-1D20203FA3A1}" srcOrd="0" destOrd="0" parTransId="{5AAE2EF8-6A10-4AB0-B64E-257A975E53A1}" sibTransId="{8A5323B2-D870-49A9-AA79-7385A4252A03}"/>
    <dgm:cxn modelId="{F34D79A7-37A6-4378-8050-ABBCC4D152ED}" type="presOf" srcId="{3FE62B68-CBD4-4831-A150-43BA68C1A093}" destId="{DE2A5E4D-02CF-43E7-B037-BFD66FACCBF1}" srcOrd="0" destOrd="0" presId="urn:microsoft.com/office/officeart/2008/layout/LinedList"/>
    <dgm:cxn modelId="{23EF79A7-425A-4C33-A789-320DB78370B8}" srcId="{B9487C27-0002-4059-B633-C63310FF02D6}" destId="{F7C0202A-C3B6-4166-9D12-DF25B3C409A9}" srcOrd="1" destOrd="0" parTransId="{C24E856D-0EB8-4C63-A61F-05981901587A}" sibTransId="{E0FCE4C3-3611-4951-AFC6-DB210C090268}"/>
    <dgm:cxn modelId="{960D33B7-9E24-4CD3-BCB8-DFF2E5448342}" srcId="{B9C72FFB-50F3-4060-BE04-C47900852F98}" destId="{861764E5-128A-4DA3-965C-37FBC28A5921}" srcOrd="1" destOrd="0" parTransId="{E11A8951-4BEE-4D56-B293-DD7611EC476E}" sibTransId="{25656670-D1A7-4733-B182-2578CC8F6D20}"/>
    <dgm:cxn modelId="{B45F6AD8-588F-4E7C-BE86-A498A9211FC1}" type="presOf" srcId="{5D6A2951-6F05-4247-AE1B-9D987817A5B8}" destId="{B1FF6B21-4560-4A3A-A1C7-6D9436100D9C}" srcOrd="0" destOrd="0" presId="urn:microsoft.com/office/officeart/2008/layout/LinedList"/>
    <dgm:cxn modelId="{3C59B8E0-4F43-459C-9412-FC8412A36550}" type="presOf" srcId="{B9C72FFB-50F3-4060-BE04-C47900852F98}" destId="{F8BEB0A8-A420-4D74-B47A-05061EF52E3A}" srcOrd="0" destOrd="0" presId="urn:microsoft.com/office/officeart/2008/layout/LinedList"/>
    <dgm:cxn modelId="{F92B47E8-0762-46F0-98C4-3DAFB1CF2B35}" type="presOf" srcId="{2BC99236-F9B3-4182-AB24-1D20203FA3A1}" destId="{D706E209-25AE-4EFD-AF3A-E476889647BC}" srcOrd="0" destOrd="0" presId="urn:microsoft.com/office/officeart/2008/layout/LinedList"/>
    <dgm:cxn modelId="{6606B4EE-B4B6-400E-AFBE-239EE22A9640}" srcId="{B9487C27-0002-4059-B633-C63310FF02D6}" destId="{5D6A2951-6F05-4247-AE1B-9D987817A5B8}" srcOrd="0" destOrd="0" parTransId="{9FE30041-5BE6-40A9-9AD8-540C13060A77}" sibTransId="{5E468BE2-B3E6-4C1F-9CFA-B3434D55B727}"/>
    <dgm:cxn modelId="{AE61E552-C560-4CFE-8C01-7EC531E1777A}" type="presParOf" srcId="{8EC79308-008F-45E8-9F63-573BC75B2BA6}" destId="{EC3F55B6-6468-4A9D-BFBD-C71B914D4EE9}" srcOrd="0" destOrd="0" presId="urn:microsoft.com/office/officeart/2008/layout/LinedList"/>
    <dgm:cxn modelId="{862A54C4-6D9B-42BC-8F9A-23125034EEEF}" type="presParOf" srcId="{8EC79308-008F-45E8-9F63-573BC75B2BA6}" destId="{89567463-B833-4685-8B88-A312210780EC}" srcOrd="1" destOrd="0" presId="urn:microsoft.com/office/officeart/2008/layout/LinedList"/>
    <dgm:cxn modelId="{1A9542FE-FBA2-4D55-A013-5D8677C18EFD}" type="presParOf" srcId="{89567463-B833-4685-8B88-A312210780EC}" destId="{B1FF6B21-4560-4A3A-A1C7-6D9436100D9C}" srcOrd="0" destOrd="0" presId="urn:microsoft.com/office/officeart/2008/layout/LinedList"/>
    <dgm:cxn modelId="{B1628C85-68F6-4D46-A482-293A934E00BF}" type="presParOf" srcId="{89567463-B833-4685-8B88-A312210780EC}" destId="{A9C52FE2-5560-4C24-8622-0B4BEA6A1CD9}" srcOrd="1" destOrd="0" presId="urn:microsoft.com/office/officeart/2008/layout/LinedList"/>
    <dgm:cxn modelId="{B0D9098D-1803-462E-B32A-177C8549F74D}" type="presParOf" srcId="{8EC79308-008F-45E8-9F63-573BC75B2BA6}" destId="{49454878-FD36-48A2-9DB1-91AB90F7F2D8}" srcOrd="2" destOrd="0" presId="urn:microsoft.com/office/officeart/2008/layout/LinedList"/>
    <dgm:cxn modelId="{356B7BBD-AA59-46F9-ABAB-3B4F3ADB750B}" type="presParOf" srcId="{8EC79308-008F-45E8-9F63-573BC75B2BA6}" destId="{EE70AAF8-D1E1-4B29-B196-E9BBE6CD2CC5}" srcOrd="3" destOrd="0" presId="urn:microsoft.com/office/officeart/2008/layout/LinedList"/>
    <dgm:cxn modelId="{F92DAFF2-E28D-4F49-A08D-81061B3E8525}" type="presParOf" srcId="{EE70AAF8-D1E1-4B29-B196-E9BBE6CD2CC5}" destId="{70527EE0-8AAE-4B2A-8197-717BE4A1586D}" srcOrd="0" destOrd="0" presId="urn:microsoft.com/office/officeart/2008/layout/LinedList"/>
    <dgm:cxn modelId="{10FC5292-E5A1-4E01-8E77-5B2A8A0C1094}" type="presParOf" srcId="{EE70AAF8-D1E1-4B29-B196-E9BBE6CD2CC5}" destId="{F41AF398-6155-452A-AE87-823227258A4A}" srcOrd="1" destOrd="0" presId="urn:microsoft.com/office/officeart/2008/layout/LinedList"/>
    <dgm:cxn modelId="{5D1B2370-C955-462B-AEC7-63B08545DC5F}" type="presParOf" srcId="{8EC79308-008F-45E8-9F63-573BC75B2BA6}" destId="{49229C2C-93B3-4C3F-B154-EECAED25111E}" srcOrd="4" destOrd="0" presId="urn:microsoft.com/office/officeart/2008/layout/LinedList"/>
    <dgm:cxn modelId="{638CED79-A30F-44D1-8E01-35AE4408CD25}" type="presParOf" srcId="{8EC79308-008F-45E8-9F63-573BC75B2BA6}" destId="{940F3577-488E-471E-9C8D-FEF0686473CE}" srcOrd="5" destOrd="0" presId="urn:microsoft.com/office/officeart/2008/layout/LinedList"/>
    <dgm:cxn modelId="{06C61485-B74B-4D3F-927F-750BD6DC042F}" type="presParOf" srcId="{940F3577-488E-471E-9C8D-FEF0686473CE}" destId="{DE2A5E4D-02CF-43E7-B037-BFD66FACCBF1}" srcOrd="0" destOrd="0" presId="urn:microsoft.com/office/officeart/2008/layout/LinedList"/>
    <dgm:cxn modelId="{988A4859-44FC-44AA-A37F-594123894C2F}" type="presParOf" srcId="{940F3577-488E-471E-9C8D-FEF0686473CE}" destId="{9197C8E6-FC97-4124-825C-7F823A8FA7DF}" srcOrd="1" destOrd="0" presId="urn:microsoft.com/office/officeart/2008/layout/LinedList"/>
    <dgm:cxn modelId="{57D1EA49-0770-40E2-81E5-4DCE8ADA3DDA}" type="presParOf" srcId="{8EC79308-008F-45E8-9F63-573BC75B2BA6}" destId="{D1B78840-42AF-46D2-8BD0-3E757AEA00A1}" srcOrd="6" destOrd="0" presId="urn:microsoft.com/office/officeart/2008/layout/LinedList"/>
    <dgm:cxn modelId="{D91187E8-BDAD-4C0C-BD1C-7B2354A5B45D}" type="presParOf" srcId="{8EC79308-008F-45E8-9F63-573BC75B2BA6}" destId="{742D6145-D304-42CA-BA7C-BCB4975F13ED}" srcOrd="7" destOrd="0" presId="urn:microsoft.com/office/officeart/2008/layout/LinedList"/>
    <dgm:cxn modelId="{076C0576-FA47-4247-B8AD-BB6A1CC5B85F}" type="presParOf" srcId="{742D6145-D304-42CA-BA7C-BCB4975F13ED}" destId="{F8BEB0A8-A420-4D74-B47A-05061EF52E3A}" srcOrd="0" destOrd="0" presId="urn:microsoft.com/office/officeart/2008/layout/LinedList"/>
    <dgm:cxn modelId="{EB05C7EF-6A93-4936-A2B0-E5051D35A194}" type="presParOf" srcId="{742D6145-D304-42CA-BA7C-BCB4975F13ED}" destId="{0CF7024F-9F80-4EE2-AD59-6FD99E36C50D}" srcOrd="1" destOrd="0" presId="urn:microsoft.com/office/officeart/2008/layout/LinedList"/>
    <dgm:cxn modelId="{B2AF10C9-3D87-452F-A42B-F6C5AA3E0548}" type="presParOf" srcId="{0CF7024F-9F80-4EE2-AD59-6FD99E36C50D}" destId="{4769B16F-FD97-4351-BC60-09BEF5FB0535}" srcOrd="0" destOrd="0" presId="urn:microsoft.com/office/officeart/2008/layout/LinedList"/>
    <dgm:cxn modelId="{BE70E210-E8E5-4FFB-86BB-0B425BEA6117}" type="presParOf" srcId="{0CF7024F-9F80-4EE2-AD59-6FD99E36C50D}" destId="{157B98C7-8AEE-4400-A890-C037A618AE9B}" srcOrd="1" destOrd="0" presId="urn:microsoft.com/office/officeart/2008/layout/LinedList"/>
    <dgm:cxn modelId="{A817CEC9-2990-4D27-ADA5-EB7E9CD3D3C6}" type="presParOf" srcId="{157B98C7-8AEE-4400-A890-C037A618AE9B}" destId="{C9B444FE-3798-484F-B17C-10EF1959358E}" srcOrd="0" destOrd="0" presId="urn:microsoft.com/office/officeart/2008/layout/LinedList"/>
    <dgm:cxn modelId="{80DBD0D6-3511-44D8-A5F1-DA137466A5D5}" type="presParOf" srcId="{157B98C7-8AEE-4400-A890-C037A618AE9B}" destId="{D706E209-25AE-4EFD-AF3A-E476889647BC}" srcOrd="1" destOrd="0" presId="urn:microsoft.com/office/officeart/2008/layout/LinedList"/>
    <dgm:cxn modelId="{26795203-E492-45B9-A403-800862809CCB}" type="presParOf" srcId="{157B98C7-8AEE-4400-A890-C037A618AE9B}" destId="{E6029535-3C90-44C0-A727-17A39C24C462}" srcOrd="2" destOrd="0" presId="urn:microsoft.com/office/officeart/2008/layout/LinedList"/>
    <dgm:cxn modelId="{A98C96D8-4972-487D-87F5-6ACCCA67C598}" type="presParOf" srcId="{0CF7024F-9F80-4EE2-AD59-6FD99E36C50D}" destId="{E1C0B341-0A3C-4736-B751-E9A383BD780D}" srcOrd="2" destOrd="0" presId="urn:microsoft.com/office/officeart/2008/layout/LinedList"/>
    <dgm:cxn modelId="{578BD5D2-F650-478B-805A-A4C234A08420}" type="presParOf" srcId="{0CF7024F-9F80-4EE2-AD59-6FD99E36C50D}" destId="{E1054666-005A-48C8-A520-8D391DF3CD6C}" srcOrd="3" destOrd="0" presId="urn:microsoft.com/office/officeart/2008/layout/LinedList"/>
    <dgm:cxn modelId="{698F1CC2-EF32-474D-B7ED-399A951D4199}" type="presParOf" srcId="{0CF7024F-9F80-4EE2-AD59-6FD99E36C50D}" destId="{17BA9945-3A91-4337-AAD8-56C11346532C}" srcOrd="4" destOrd="0" presId="urn:microsoft.com/office/officeart/2008/layout/LinedList"/>
    <dgm:cxn modelId="{1F987ED2-7A44-4B20-9407-27A2C49B445E}" type="presParOf" srcId="{17BA9945-3A91-4337-AAD8-56C11346532C}" destId="{84D0EA00-36E0-4831-9959-DF6B871D5418}" srcOrd="0" destOrd="0" presId="urn:microsoft.com/office/officeart/2008/layout/LinedList"/>
    <dgm:cxn modelId="{BAF10BD5-63EC-4513-B5EA-A995E53F48CD}" type="presParOf" srcId="{17BA9945-3A91-4337-AAD8-56C11346532C}" destId="{86231826-2265-4AF7-8C69-B94BCE448210}" srcOrd="1" destOrd="0" presId="urn:microsoft.com/office/officeart/2008/layout/LinedList"/>
    <dgm:cxn modelId="{C8200D5C-764B-4654-B9E5-4AAEB47F244C}" type="presParOf" srcId="{17BA9945-3A91-4337-AAD8-56C11346532C}" destId="{09727F54-4A92-4DA6-B8AB-450416B68601}" srcOrd="2" destOrd="0" presId="urn:microsoft.com/office/officeart/2008/layout/LinedList"/>
    <dgm:cxn modelId="{C04B4B27-2766-419D-8583-199BE5980A23}" type="presParOf" srcId="{0CF7024F-9F80-4EE2-AD59-6FD99E36C50D}" destId="{C0807947-CF8C-4BD9-A2B3-AFEB8E4EAF0F}" srcOrd="5" destOrd="0" presId="urn:microsoft.com/office/officeart/2008/layout/LinedList"/>
    <dgm:cxn modelId="{64DD213C-672A-4325-B861-1181FFE2CC62}" type="presParOf" srcId="{0CF7024F-9F80-4EE2-AD59-6FD99E36C50D}" destId="{9839013A-7664-449B-9BFC-97777055D20C}" srcOrd="6" destOrd="0" presId="urn:microsoft.com/office/officeart/2008/layout/LinedList"/>
    <dgm:cxn modelId="{3BF19868-0804-470D-8591-4639D44ED78D}" type="presParOf" srcId="{0CF7024F-9F80-4EE2-AD59-6FD99E36C50D}" destId="{5D7EBE52-BD74-44A1-AE11-8AB77C53ED32}" srcOrd="7" destOrd="0" presId="urn:microsoft.com/office/officeart/2008/layout/LinedList"/>
    <dgm:cxn modelId="{B59B9553-ED7A-44DD-ABC5-ADD0C08B6B2F}" type="presParOf" srcId="{5D7EBE52-BD74-44A1-AE11-8AB77C53ED32}" destId="{6ACB55FB-C7F4-4EFB-B684-D3741FAB2956}" srcOrd="0" destOrd="0" presId="urn:microsoft.com/office/officeart/2008/layout/LinedList"/>
    <dgm:cxn modelId="{9D1BF9D1-14F3-4092-A885-2F4724BFF116}" type="presParOf" srcId="{5D7EBE52-BD74-44A1-AE11-8AB77C53ED32}" destId="{40B6E53B-624A-48FA-BB88-DB36511B6084}" srcOrd="1" destOrd="0" presId="urn:microsoft.com/office/officeart/2008/layout/LinedList"/>
    <dgm:cxn modelId="{C4799389-86A8-4A83-A80A-5377618F07C1}" type="presParOf" srcId="{5D7EBE52-BD74-44A1-AE11-8AB77C53ED32}" destId="{1AB55535-9738-4E52-8EFE-24B4B22C0023}" srcOrd="2" destOrd="0" presId="urn:microsoft.com/office/officeart/2008/layout/LinedList"/>
    <dgm:cxn modelId="{984EEC90-23CD-4A59-AE7F-4F14C67B54B7}" type="presParOf" srcId="{0CF7024F-9F80-4EE2-AD59-6FD99E36C50D}" destId="{286284C7-2E2E-48E2-A7DF-CB82D4BD527F}" srcOrd="8" destOrd="0" presId="urn:microsoft.com/office/officeart/2008/layout/LinedList"/>
    <dgm:cxn modelId="{3BB9C6D1-7CB1-413C-8810-A0F4F55C4ED4}" type="presParOf" srcId="{0CF7024F-9F80-4EE2-AD59-6FD99E36C50D}" destId="{23B143B5-B3B0-4539-9940-EFDD09976E7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487C27-0002-4059-B633-C63310FF02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A2951-6F05-4247-AE1B-9D987817A5B8}">
      <dgm:prSet custT="1"/>
      <dgm:spPr/>
      <dgm:t>
        <a:bodyPr/>
        <a:lstStyle/>
        <a:p>
          <a:r>
            <a:rPr lang="en-GB" sz="1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10:  </a:t>
          </a:r>
          <a:r>
            <a:rPr lang="en-GB" sz="1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Apply contours to cars</a:t>
          </a:r>
        </a:p>
      </dgm:t>
    </dgm:pt>
    <dgm:pt modelId="{9FE30041-5BE6-40A9-9AD8-540C13060A77}" type="parTrans" cxnId="{6606B4EE-B4B6-400E-AFBE-239EE22A9640}">
      <dgm:prSet/>
      <dgm:spPr/>
      <dgm:t>
        <a:bodyPr/>
        <a:lstStyle/>
        <a:p>
          <a:endParaRPr lang="en-US"/>
        </a:p>
      </dgm:t>
    </dgm:pt>
    <dgm:pt modelId="{5E468BE2-B3E6-4C1F-9CFA-B3434D55B727}" type="sibTrans" cxnId="{6606B4EE-B4B6-400E-AFBE-239EE22A9640}">
      <dgm:prSet/>
      <dgm:spPr/>
      <dgm:t>
        <a:bodyPr/>
        <a:lstStyle/>
        <a:p>
          <a:endParaRPr lang="en-US"/>
        </a:p>
      </dgm:t>
    </dgm:pt>
    <dgm:pt modelId="{F7C0202A-C3B6-4166-9D12-DF25B3C409A9}">
      <dgm:prSet custT="1"/>
      <dgm:spPr/>
      <dgm:t>
        <a:bodyPr/>
        <a:lstStyle/>
        <a:p>
          <a:r>
            <a:rPr lang="en-GB" sz="1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11:</a:t>
          </a:r>
          <a:r>
            <a:rPr lang="en-GB" sz="1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Apply contours to Parking Area</a:t>
          </a:r>
        </a:p>
      </dgm:t>
    </dgm:pt>
    <dgm:pt modelId="{C24E856D-0EB8-4C63-A61F-05981901587A}" type="parTrans" cxnId="{23EF79A7-425A-4C33-A789-320DB78370B8}">
      <dgm:prSet/>
      <dgm:spPr/>
      <dgm:t>
        <a:bodyPr/>
        <a:lstStyle/>
        <a:p>
          <a:endParaRPr lang="en-US"/>
        </a:p>
      </dgm:t>
    </dgm:pt>
    <dgm:pt modelId="{E0FCE4C3-3611-4951-AFC6-DB210C090268}" type="sibTrans" cxnId="{23EF79A7-425A-4C33-A789-320DB78370B8}">
      <dgm:prSet/>
      <dgm:spPr/>
      <dgm:t>
        <a:bodyPr/>
        <a:lstStyle/>
        <a:p>
          <a:endParaRPr lang="en-US"/>
        </a:p>
      </dgm:t>
    </dgm:pt>
    <dgm:pt modelId="{BDFB8BB2-7EB1-4634-A8F5-B8E56F5464F4}">
      <dgm:prSet custT="1"/>
      <dgm:spPr/>
      <dgm:t>
        <a:bodyPr/>
        <a:lstStyle/>
        <a:p>
          <a:r>
            <a:rPr lang="en-GB" sz="1400" b="1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12: </a:t>
          </a:r>
          <a:r>
            <a:rPr lang="en-GB" sz="14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Draw contours and combine</a:t>
          </a:r>
        </a:p>
      </dgm:t>
    </dgm:pt>
    <dgm:pt modelId="{5923B0AF-A086-4E1B-8153-8426D93E0F24}" type="parTrans" cxnId="{F04751D0-AE0D-42A6-ABB4-63C36441966E}">
      <dgm:prSet/>
      <dgm:spPr/>
      <dgm:t>
        <a:bodyPr/>
        <a:lstStyle/>
        <a:p>
          <a:endParaRPr lang="en-IE"/>
        </a:p>
      </dgm:t>
    </dgm:pt>
    <dgm:pt modelId="{09726C7C-26AF-47C6-A14C-1214AC1C3D4A}" type="sibTrans" cxnId="{F04751D0-AE0D-42A6-ABB4-63C36441966E}">
      <dgm:prSet/>
      <dgm:spPr/>
      <dgm:t>
        <a:bodyPr/>
        <a:lstStyle/>
        <a:p>
          <a:endParaRPr lang="en-IE"/>
        </a:p>
      </dgm:t>
    </dgm:pt>
    <dgm:pt modelId="{D096EB94-AA71-442A-834D-2BF3629C288B}">
      <dgm:prSet custT="1"/>
      <dgm:spPr/>
      <dgm:t>
        <a:bodyPr/>
        <a:lstStyle/>
        <a:p>
          <a:endParaRPr lang="en-IE" sz="1400"/>
        </a:p>
      </dgm:t>
    </dgm:pt>
    <dgm:pt modelId="{F851B000-6CF6-4580-85CA-3696734040F2}" type="parTrans" cxnId="{7F02F0BE-0167-4A15-A600-4AF2A83CDB45}">
      <dgm:prSet/>
      <dgm:spPr/>
      <dgm:t>
        <a:bodyPr/>
        <a:lstStyle/>
        <a:p>
          <a:endParaRPr lang="en-IE"/>
        </a:p>
      </dgm:t>
    </dgm:pt>
    <dgm:pt modelId="{F91CDC05-2B13-4215-810F-A7C9446952FA}" type="sibTrans" cxnId="{7F02F0BE-0167-4A15-A600-4AF2A83CDB45}">
      <dgm:prSet/>
      <dgm:spPr/>
      <dgm:t>
        <a:bodyPr/>
        <a:lstStyle/>
        <a:p>
          <a:endParaRPr lang="en-IE"/>
        </a:p>
      </dgm:t>
    </dgm:pt>
    <dgm:pt modelId="{1B58178B-076D-4EE9-848E-74E8151A56D6}">
      <dgm:prSet custT="1"/>
      <dgm:spPr/>
      <dgm:t>
        <a:bodyPr/>
        <a:lstStyle/>
        <a:p>
          <a:r>
            <a:rPr lang="en-GB" sz="105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Isolate cars from "subtract" image using shape</a:t>
          </a:r>
        </a:p>
      </dgm:t>
    </dgm:pt>
    <dgm:pt modelId="{12C162CC-7DCC-4A05-92C1-8B9BCC54441A}" type="parTrans" cxnId="{06D3D6F0-0614-4EEE-92A6-57F4D5ED916A}">
      <dgm:prSet/>
      <dgm:spPr/>
      <dgm:t>
        <a:bodyPr/>
        <a:lstStyle/>
        <a:p>
          <a:endParaRPr lang="en-IE"/>
        </a:p>
      </dgm:t>
    </dgm:pt>
    <dgm:pt modelId="{3F2425D9-828C-4863-AF7D-0942DBF87DB0}" type="sibTrans" cxnId="{06D3D6F0-0614-4EEE-92A6-57F4D5ED916A}">
      <dgm:prSet/>
      <dgm:spPr/>
      <dgm:t>
        <a:bodyPr/>
        <a:lstStyle/>
        <a:p>
          <a:endParaRPr lang="en-IE"/>
        </a:p>
      </dgm:t>
    </dgm:pt>
    <dgm:pt modelId="{43241876-3FBE-4098-BB99-51DFECD9B1B7}">
      <dgm:prSet custT="1"/>
      <dgm:spPr/>
      <dgm:t>
        <a:bodyPr/>
        <a:lstStyle/>
        <a:p>
          <a:r>
            <a:rPr lang="en-GB" sz="105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Find contours of cars</a:t>
          </a:r>
        </a:p>
      </dgm:t>
    </dgm:pt>
    <dgm:pt modelId="{BEF29E2A-A50E-4C57-B148-58D4AD83F9A7}" type="parTrans" cxnId="{A1542779-1E14-4E23-B832-1B26A5A0F9BB}">
      <dgm:prSet/>
      <dgm:spPr/>
      <dgm:t>
        <a:bodyPr/>
        <a:lstStyle/>
        <a:p>
          <a:endParaRPr lang="en-IE"/>
        </a:p>
      </dgm:t>
    </dgm:pt>
    <dgm:pt modelId="{EC18E675-8647-42E3-9E9B-4AD6E43C6035}" type="sibTrans" cxnId="{A1542779-1E14-4E23-B832-1B26A5A0F9BB}">
      <dgm:prSet/>
      <dgm:spPr/>
      <dgm:t>
        <a:bodyPr/>
        <a:lstStyle/>
        <a:p>
          <a:endParaRPr lang="en-IE"/>
        </a:p>
      </dgm:t>
    </dgm:pt>
    <dgm:pt modelId="{57DC1381-8981-4DE3-B23D-D447BA2C6781}">
      <dgm:prSet custT="1"/>
      <dgm:spPr/>
      <dgm:t>
        <a:bodyPr/>
        <a:lstStyle/>
        <a:p>
          <a:r>
            <a:rPr lang="en-GB" sz="105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Separate each group of contours into an array for each car</a:t>
          </a:r>
        </a:p>
      </dgm:t>
    </dgm:pt>
    <dgm:pt modelId="{1691C513-03DB-4104-A795-F7D369204F55}" type="parTrans" cxnId="{BABF44A9-FD94-4E7E-86BA-3F08C9C0958C}">
      <dgm:prSet/>
      <dgm:spPr/>
      <dgm:t>
        <a:bodyPr/>
        <a:lstStyle/>
        <a:p>
          <a:endParaRPr lang="en-IE"/>
        </a:p>
      </dgm:t>
    </dgm:pt>
    <dgm:pt modelId="{5777B420-2D3A-43D7-9BE1-226BF5EA1551}" type="sibTrans" cxnId="{BABF44A9-FD94-4E7E-86BA-3F08C9C0958C}">
      <dgm:prSet/>
      <dgm:spPr/>
      <dgm:t>
        <a:bodyPr/>
        <a:lstStyle/>
        <a:p>
          <a:endParaRPr lang="en-IE"/>
        </a:p>
      </dgm:t>
    </dgm:pt>
    <dgm:pt modelId="{B7127F83-20BB-4E3F-9705-F49FA5B366ED}">
      <dgm:prSet custT="1"/>
      <dgm:spPr/>
      <dgm:t>
        <a:bodyPr/>
        <a:lstStyle/>
        <a:p>
          <a:endParaRPr lang="en-IE" sz="1400"/>
        </a:p>
      </dgm:t>
    </dgm:pt>
    <dgm:pt modelId="{22964243-8BA0-44BA-B6C7-DBD4B28297B7}" type="parTrans" cxnId="{B83C7BB4-5553-4038-BF61-ED9FE70F5DE5}">
      <dgm:prSet/>
      <dgm:spPr/>
      <dgm:t>
        <a:bodyPr/>
        <a:lstStyle/>
        <a:p>
          <a:endParaRPr lang="en-IE"/>
        </a:p>
      </dgm:t>
    </dgm:pt>
    <dgm:pt modelId="{14460645-D084-4195-A1CF-4EF03E772B9E}" type="sibTrans" cxnId="{B83C7BB4-5553-4038-BF61-ED9FE70F5DE5}">
      <dgm:prSet/>
      <dgm:spPr/>
      <dgm:t>
        <a:bodyPr/>
        <a:lstStyle/>
        <a:p>
          <a:endParaRPr lang="en-IE"/>
        </a:p>
      </dgm:t>
    </dgm:pt>
    <dgm:pt modelId="{94D66DD6-92C8-41A8-8D1C-22A492275F77}">
      <dgm:prSet custT="1"/>
      <dgm:spPr/>
      <dgm:t>
        <a:bodyPr/>
        <a:lstStyle/>
        <a:p>
          <a:r>
            <a:rPr lang="en-GB" sz="105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Isolate lines from "EThreshC" using shape</a:t>
          </a:r>
        </a:p>
      </dgm:t>
    </dgm:pt>
    <dgm:pt modelId="{6F0CB5DE-58F3-4241-92C2-73253B5D359F}" type="parTrans" cxnId="{2922EA34-818E-4152-B664-1AF87FB86458}">
      <dgm:prSet/>
      <dgm:spPr/>
      <dgm:t>
        <a:bodyPr/>
        <a:lstStyle/>
        <a:p>
          <a:endParaRPr lang="en-IE"/>
        </a:p>
      </dgm:t>
    </dgm:pt>
    <dgm:pt modelId="{1882A28F-EEA5-4BEA-893A-ECA2E3E4182C}" type="sibTrans" cxnId="{2922EA34-818E-4152-B664-1AF87FB86458}">
      <dgm:prSet/>
      <dgm:spPr/>
      <dgm:t>
        <a:bodyPr/>
        <a:lstStyle/>
        <a:p>
          <a:endParaRPr lang="en-IE"/>
        </a:p>
      </dgm:t>
    </dgm:pt>
    <dgm:pt modelId="{BE79F702-C143-45F9-A459-7C992EC4FC23}">
      <dgm:prSet custT="1"/>
      <dgm:spPr/>
      <dgm:t>
        <a:bodyPr/>
        <a:lstStyle/>
        <a:p>
          <a:r>
            <a:rPr lang="en-GB" sz="105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Find contours of lines</a:t>
          </a:r>
          <a:endParaRPr lang="en-US" sz="1050"/>
        </a:p>
      </dgm:t>
    </dgm:pt>
    <dgm:pt modelId="{567217A1-6AAA-4A35-93F0-08EA074BB868}" type="parTrans" cxnId="{913B73F0-22F6-42D8-8782-1C15D9C416CF}">
      <dgm:prSet/>
      <dgm:spPr/>
      <dgm:t>
        <a:bodyPr/>
        <a:lstStyle/>
        <a:p>
          <a:endParaRPr lang="en-IE"/>
        </a:p>
      </dgm:t>
    </dgm:pt>
    <dgm:pt modelId="{AA000416-F95B-4552-9AC1-ED7B0175FF1C}" type="sibTrans" cxnId="{913B73F0-22F6-42D8-8782-1C15D9C416CF}">
      <dgm:prSet/>
      <dgm:spPr/>
      <dgm:t>
        <a:bodyPr/>
        <a:lstStyle/>
        <a:p>
          <a:endParaRPr lang="en-IE"/>
        </a:p>
      </dgm:t>
    </dgm:pt>
    <dgm:pt modelId="{A3150118-2A6B-4BD3-B9CB-D08A4A6489F7}">
      <dgm:prSet custT="1"/>
      <dgm:spPr/>
      <dgm:t>
        <a:bodyPr/>
        <a:lstStyle/>
        <a:p>
          <a:endParaRPr lang="en-IE" sz="1400"/>
        </a:p>
      </dgm:t>
    </dgm:pt>
    <dgm:pt modelId="{B261A754-F130-4DD4-A3C9-A35482977D53}" type="parTrans" cxnId="{A8C281B5-7945-4901-B9DA-49B7D9B8B86F}">
      <dgm:prSet/>
      <dgm:spPr/>
      <dgm:t>
        <a:bodyPr/>
        <a:lstStyle/>
        <a:p>
          <a:endParaRPr lang="en-IE"/>
        </a:p>
      </dgm:t>
    </dgm:pt>
    <dgm:pt modelId="{49DEFDF3-9E2C-4F84-A47D-CD943A8506C6}" type="sibTrans" cxnId="{A8C281B5-7945-4901-B9DA-49B7D9B8B86F}">
      <dgm:prSet/>
      <dgm:spPr/>
      <dgm:t>
        <a:bodyPr/>
        <a:lstStyle/>
        <a:p>
          <a:endParaRPr lang="en-IE"/>
        </a:p>
      </dgm:t>
    </dgm:pt>
    <dgm:pt modelId="{840D8044-F5CE-4598-A3FA-16580AE034C5}">
      <dgm:prSet custT="1"/>
      <dgm:spPr/>
      <dgm:t>
        <a:bodyPr/>
        <a:lstStyle/>
        <a:p>
          <a:r>
            <a:rPr lang="en-GB" sz="105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Draw car contours in green (0,255,0)</a:t>
          </a:r>
        </a:p>
      </dgm:t>
    </dgm:pt>
    <dgm:pt modelId="{8309B00A-C93D-4521-BDAC-61464ABECEC6}" type="parTrans" cxnId="{0137F901-75F3-4FD9-A200-4D1754CF529C}">
      <dgm:prSet/>
      <dgm:spPr/>
      <dgm:t>
        <a:bodyPr/>
        <a:lstStyle/>
        <a:p>
          <a:endParaRPr lang="en-IE"/>
        </a:p>
      </dgm:t>
    </dgm:pt>
    <dgm:pt modelId="{1C1109AB-559D-4942-9F22-C0DAB18B0E39}" type="sibTrans" cxnId="{0137F901-75F3-4FD9-A200-4D1754CF529C}">
      <dgm:prSet/>
      <dgm:spPr/>
      <dgm:t>
        <a:bodyPr/>
        <a:lstStyle/>
        <a:p>
          <a:endParaRPr lang="en-IE"/>
        </a:p>
      </dgm:t>
    </dgm:pt>
    <dgm:pt modelId="{A719DA47-0047-4B86-99AF-00B8811762E1}">
      <dgm:prSet custT="1"/>
      <dgm:spPr/>
      <dgm:t>
        <a:bodyPr/>
        <a:lstStyle/>
        <a:p>
          <a:r>
            <a:rPr lang="en-GB" sz="105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Draw line contours in magenta (255,0,222) </a:t>
          </a:r>
        </a:p>
      </dgm:t>
    </dgm:pt>
    <dgm:pt modelId="{43133ED1-D6C2-448B-85F5-D18D0289E692}" type="parTrans" cxnId="{04163B77-5225-4E50-93E4-CF3D7117E81C}">
      <dgm:prSet/>
      <dgm:spPr/>
      <dgm:t>
        <a:bodyPr/>
        <a:lstStyle/>
        <a:p>
          <a:endParaRPr lang="en-IE"/>
        </a:p>
      </dgm:t>
    </dgm:pt>
    <dgm:pt modelId="{5E3C05DD-4EEE-4A27-925E-9417BAD3D1BB}" type="sibTrans" cxnId="{04163B77-5225-4E50-93E4-CF3D7117E81C}">
      <dgm:prSet/>
      <dgm:spPr/>
      <dgm:t>
        <a:bodyPr/>
        <a:lstStyle/>
        <a:p>
          <a:endParaRPr lang="en-IE"/>
        </a:p>
      </dgm:t>
    </dgm:pt>
    <dgm:pt modelId="{5A6AF9A7-1CF0-4B04-A5CC-B1B7FBE690D6}">
      <dgm:prSet custT="1"/>
      <dgm:spPr/>
      <dgm:t>
        <a:bodyPr/>
        <a:lstStyle/>
        <a:p>
          <a:r>
            <a:rPr lang="en-GB" sz="105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Combine in "final" so that intersection of contours will be white (255,255,255</a:t>
          </a:r>
          <a:endParaRPr lang="en-IE" sz="1050"/>
        </a:p>
      </dgm:t>
    </dgm:pt>
    <dgm:pt modelId="{722F2704-BCB8-4AF4-8997-CC96AF607DB8}" type="parTrans" cxnId="{195F7AB7-79A5-4B71-A889-F23AC83FE4D2}">
      <dgm:prSet/>
      <dgm:spPr/>
      <dgm:t>
        <a:bodyPr/>
        <a:lstStyle/>
        <a:p>
          <a:endParaRPr lang="en-IE"/>
        </a:p>
      </dgm:t>
    </dgm:pt>
    <dgm:pt modelId="{F7396779-E087-45B6-8FF3-D43D04CD7D0C}" type="sibTrans" cxnId="{195F7AB7-79A5-4B71-A889-F23AC83FE4D2}">
      <dgm:prSet/>
      <dgm:spPr/>
      <dgm:t>
        <a:bodyPr/>
        <a:lstStyle/>
        <a:p>
          <a:endParaRPr lang="en-IE"/>
        </a:p>
      </dgm:t>
    </dgm:pt>
    <dgm:pt modelId="{8EC79308-008F-45E8-9F63-573BC75B2BA6}" type="pres">
      <dgm:prSet presAssocID="{B9487C27-0002-4059-B633-C63310FF02D6}" presName="vert0" presStyleCnt="0">
        <dgm:presLayoutVars>
          <dgm:dir/>
          <dgm:animOne val="branch"/>
          <dgm:animLvl val="lvl"/>
        </dgm:presLayoutVars>
      </dgm:prSet>
      <dgm:spPr/>
    </dgm:pt>
    <dgm:pt modelId="{EC3F55B6-6468-4A9D-BFBD-C71B914D4EE9}" type="pres">
      <dgm:prSet presAssocID="{5D6A2951-6F05-4247-AE1B-9D987817A5B8}" presName="thickLine" presStyleLbl="alignNode1" presStyleIdx="0" presStyleCnt="6"/>
      <dgm:spPr/>
    </dgm:pt>
    <dgm:pt modelId="{89567463-B833-4685-8B88-A312210780EC}" type="pres">
      <dgm:prSet presAssocID="{5D6A2951-6F05-4247-AE1B-9D987817A5B8}" presName="horz1" presStyleCnt="0"/>
      <dgm:spPr/>
    </dgm:pt>
    <dgm:pt modelId="{B1FF6B21-4560-4A3A-A1C7-6D9436100D9C}" type="pres">
      <dgm:prSet presAssocID="{5D6A2951-6F05-4247-AE1B-9D987817A5B8}" presName="tx1" presStyleLbl="revTx" presStyleIdx="0" presStyleCnt="14" custScaleX="500000" custScaleY="27793"/>
      <dgm:spPr/>
    </dgm:pt>
    <dgm:pt modelId="{A9C52FE2-5560-4C24-8622-0B4BEA6A1CD9}" type="pres">
      <dgm:prSet presAssocID="{5D6A2951-6F05-4247-AE1B-9D987817A5B8}" presName="vert1" presStyleCnt="0"/>
      <dgm:spPr/>
    </dgm:pt>
    <dgm:pt modelId="{C9B5AF7C-B6BF-4331-B6CE-340048EAFEA5}" type="pres">
      <dgm:prSet presAssocID="{D096EB94-AA71-442A-834D-2BF3629C288B}" presName="thickLine" presStyleLbl="alignNode1" presStyleIdx="1" presStyleCnt="6"/>
      <dgm:spPr/>
    </dgm:pt>
    <dgm:pt modelId="{052AF4D5-E21C-47A2-8F33-6B4A1B465420}" type="pres">
      <dgm:prSet presAssocID="{D096EB94-AA71-442A-834D-2BF3629C288B}" presName="horz1" presStyleCnt="0"/>
      <dgm:spPr/>
    </dgm:pt>
    <dgm:pt modelId="{80C160F6-A3E3-4344-B97D-A256ACC4F3EA}" type="pres">
      <dgm:prSet presAssocID="{D096EB94-AA71-442A-834D-2BF3629C288B}" presName="tx1" presStyleLbl="revTx" presStyleIdx="1" presStyleCnt="14"/>
      <dgm:spPr/>
    </dgm:pt>
    <dgm:pt modelId="{33451881-E51E-4286-96EF-C934DA6A3128}" type="pres">
      <dgm:prSet presAssocID="{D096EB94-AA71-442A-834D-2BF3629C288B}" presName="vert1" presStyleCnt="0"/>
      <dgm:spPr/>
    </dgm:pt>
    <dgm:pt modelId="{9BFC4578-2A71-4480-96F4-402F4068E0DD}" type="pres">
      <dgm:prSet presAssocID="{1B58178B-076D-4EE9-848E-74E8151A56D6}" presName="vertSpace2a" presStyleCnt="0"/>
      <dgm:spPr/>
    </dgm:pt>
    <dgm:pt modelId="{1ECA1CB1-DE50-43E8-942B-C1F2B6C7FED1}" type="pres">
      <dgm:prSet presAssocID="{1B58178B-076D-4EE9-848E-74E8151A56D6}" presName="horz2" presStyleCnt="0"/>
      <dgm:spPr/>
    </dgm:pt>
    <dgm:pt modelId="{6EBA2251-4E92-47A0-A87B-8E7A4D75773D}" type="pres">
      <dgm:prSet presAssocID="{1B58178B-076D-4EE9-848E-74E8151A56D6}" presName="horzSpace2" presStyleCnt="0"/>
      <dgm:spPr/>
    </dgm:pt>
    <dgm:pt modelId="{0E6A7744-5D28-44C2-A79D-8D5ABC124B29}" type="pres">
      <dgm:prSet presAssocID="{1B58178B-076D-4EE9-848E-74E8151A56D6}" presName="tx2" presStyleLbl="revTx" presStyleIdx="2" presStyleCnt="14"/>
      <dgm:spPr/>
    </dgm:pt>
    <dgm:pt modelId="{E48FB8B3-0DA9-4F2C-8FF3-A347CC7CC20B}" type="pres">
      <dgm:prSet presAssocID="{1B58178B-076D-4EE9-848E-74E8151A56D6}" presName="vert2" presStyleCnt="0"/>
      <dgm:spPr/>
    </dgm:pt>
    <dgm:pt modelId="{267694D9-2C98-4F75-A1AF-4197E0EF1667}" type="pres">
      <dgm:prSet presAssocID="{1B58178B-076D-4EE9-848E-74E8151A56D6}" presName="thinLine2b" presStyleLbl="callout" presStyleIdx="0" presStyleCnt="8"/>
      <dgm:spPr/>
    </dgm:pt>
    <dgm:pt modelId="{81D93970-1963-45BD-B318-01CBD30AD7B8}" type="pres">
      <dgm:prSet presAssocID="{1B58178B-076D-4EE9-848E-74E8151A56D6}" presName="vertSpace2b" presStyleCnt="0"/>
      <dgm:spPr/>
    </dgm:pt>
    <dgm:pt modelId="{614634EF-669E-4DCD-8470-724851306A2C}" type="pres">
      <dgm:prSet presAssocID="{43241876-3FBE-4098-BB99-51DFECD9B1B7}" presName="horz2" presStyleCnt="0"/>
      <dgm:spPr/>
    </dgm:pt>
    <dgm:pt modelId="{A012F1D7-5FDC-44E5-85BF-AE6500DFB512}" type="pres">
      <dgm:prSet presAssocID="{43241876-3FBE-4098-BB99-51DFECD9B1B7}" presName="horzSpace2" presStyleCnt="0"/>
      <dgm:spPr/>
    </dgm:pt>
    <dgm:pt modelId="{6B20A83D-38BF-4D50-AAAA-84664E2DF834}" type="pres">
      <dgm:prSet presAssocID="{43241876-3FBE-4098-BB99-51DFECD9B1B7}" presName="tx2" presStyleLbl="revTx" presStyleIdx="3" presStyleCnt="14"/>
      <dgm:spPr/>
    </dgm:pt>
    <dgm:pt modelId="{F5ADF3A0-3737-4DF8-8BA4-D1B243F2CE7C}" type="pres">
      <dgm:prSet presAssocID="{43241876-3FBE-4098-BB99-51DFECD9B1B7}" presName="vert2" presStyleCnt="0"/>
      <dgm:spPr/>
    </dgm:pt>
    <dgm:pt modelId="{D139C449-C226-4496-B320-BC4A34A4D8D2}" type="pres">
      <dgm:prSet presAssocID="{43241876-3FBE-4098-BB99-51DFECD9B1B7}" presName="thinLine2b" presStyleLbl="callout" presStyleIdx="1" presStyleCnt="8"/>
      <dgm:spPr/>
    </dgm:pt>
    <dgm:pt modelId="{F60D5410-DF96-4629-BF10-7EC81E08210F}" type="pres">
      <dgm:prSet presAssocID="{43241876-3FBE-4098-BB99-51DFECD9B1B7}" presName="vertSpace2b" presStyleCnt="0"/>
      <dgm:spPr/>
    </dgm:pt>
    <dgm:pt modelId="{2329B2DE-EE3B-405A-B03C-347FDC2640C0}" type="pres">
      <dgm:prSet presAssocID="{57DC1381-8981-4DE3-B23D-D447BA2C6781}" presName="horz2" presStyleCnt="0"/>
      <dgm:spPr/>
    </dgm:pt>
    <dgm:pt modelId="{C37E3E51-A891-4CEC-B760-45A6070FBE02}" type="pres">
      <dgm:prSet presAssocID="{57DC1381-8981-4DE3-B23D-D447BA2C6781}" presName="horzSpace2" presStyleCnt="0"/>
      <dgm:spPr/>
    </dgm:pt>
    <dgm:pt modelId="{459704BD-2022-4341-B1C9-22B7DF86B850}" type="pres">
      <dgm:prSet presAssocID="{57DC1381-8981-4DE3-B23D-D447BA2C6781}" presName="tx2" presStyleLbl="revTx" presStyleIdx="4" presStyleCnt="14"/>
      <dgm:spPr/>
    </dgm:pt>
    <dgm:pt modelId="{38EABE72-C926-4551-A748-9E16D164C218}" type="pres">
      <dgm:prSet presAssocID="{57DC1381-8981-4DE3-B23D-D447BA2C6781}" presName="vert2" presStyleCnt="0"/>
      <dgm:spPr/>
    </dgm:pt>
    <dgm:pt modelId="{B0E5BCFA-339E-4358-974F-BEAED8DC23D6}" type="pres">
      <dgm:prSet presAssocID="{57DC1381-8981-4DE3-B23D-D447BA2C6781}" presName="thinLine2b" presStyleLbl="callout" presStyleIdx="2" presStyleCnt="8"/>
      <dgm:spPr/>
    </dgm:pt>
    <dgm:pt modelId="{E94F31A6-BF77-4934-9D26-9AB6DC93A578}" type="pres">
      <dgm:prSet presAssocID="{57DC1381-8981-4DE3-B23D-D447BA2C6781}" presName="vertSpace2b" presStyleCnt="0"/>
      <dgm:spPr/>
    </dgm:pt>
    <dgm:pt modelId="{49454878-FD36-48A2-9DB1-91AB90F7F2D8}" type="pres">
      <dgm:prSet presAssocID="{F7C0202A-C3B6-4166-9D12-DF25B3C409A9}" presName="thickLine" presStyleLbl="alignNode1" presStyleIdx="2" presStyleCnt="6"/>
      <dgm:spPr/>
    </dgm:pt>
    <dgm:pt modelId="{EE70AAF8-D1E1-4B29-B196-E9BBE6CD2CC5}" type="pres">
      <dgm:prSet presAssocID="{F7C0202A-C3B6-4166-9D12-DF25B3C409A9}" presName="horz1" presStyleCnt="0"/>
      <dgm:spPr/>
    </dgm:pt>
    <dgm:pt modelId="{70527EE0-8AAE-4B2A-8197-717BE4A1586D}" type="pres">
      <dgm:prSet presAssocID="{F7C0202A-C3B6-4166-9D12-DF25B3C409A9}" presName="tx1" presStyleLbl="revTx" presStyleIdx="5" presStyleCnt="14" custScaleX="500000" custScaleY="33120"/>
      <dgm:spPr/>
    </dgm:pt>
    <dgm:pt modelId="{F41AF398-6155-452A-AE87-823227258A4A}" type="pres">
      <dgm:prSet presAssocID="{F7C0202A-C3B6-4166-9D12-DF25B3C409A9}" presName="vert1" presStyleCnt="0"/>
      <dgm:spPr/>
    </dgm:pt>
    <dgm:pt modelId="{48A45E20-E062-4903-8EAA-258DDEEBC304}" type="pres">
      <dgm:prSet presAssocID="{B7127F83-20BB-4E3F-9705-F49FA5B366ED}" presName="thickLine" presStyleLbl="alignNode1" presStyleIdx="3" presStyleCnt="6"/>
      <dgm:spPr/>
    </dgm:pt>
    <dgm:pt modelId="{21D4D175-42C0-4E92-9DD7-33938A66515D}" type="pres">
      <dgm:prSet presAssocID="{B7127F83-20BB-4E3F-9705-F49FA5B366ED}" presName="horz1" presStyleCnt="0"/>
      <dgm:spPr/>
    </dgm:pt>
    <dgm:pt modelId="{603E41E8-BB3E-4872-BA30-EDE6BDBABBCE}" type="pres">
      <dgm:prSet presAssocID="{B7127F83-20BB-4E3F-9705-F49FA5B366ED}" presName="tx1" presStyleLbl="revTx" presStyleIdx="6" presStyleCnt="14"/>
      <dgm:spPr/>
    </dgm:pt>
    <dgm:pt modelId="{B26A64F4-0D79-484C-9FB1-5B12EDEFDB67}" type="pres">
      <dgm:prSet presAssocID="{B7127F83-20BB-4E3F-9705-F49FA5B366ED}" presName="vert1" presStyleCnt="0"/>
      <dgm:spPr/>
    </dgm:pt>
    <dgm:pt modelId="{36FA9C47-0D0B-4D13-BA70-EFDA6E498AD2}" type="pres">
      <dgm:prSet presAssocID="{94D66DD6-92C8-41A8-8D1C-22A492275F77}" presName="vertSpace2a" presStyleCnt="0"/>
      <dgm:spPr/>
    </dgm:pt>
    <dgm:pt modelId="{ED3791D1-CA9B-43F6-878F-517D53199A70}" type="pres">
      <dgm:prSet presAssocID="{94D66DD6-92C8-41A8-8D1C-22A492275F77}" presName="horz2" presStyleCnt="0"/>
      <dgm:spPr/>
    </dgm:pt>
    <dgm:pt modelId="{2D5B39E1-6965-4D44-BF4E-66FBFDCC828B}" type="pres">
      <dgm:prSet presAssocID="{94D66DD6-92C8-41A8-8D1C-22A492275F77}" presName="horzSpace2" presStyleCnt="0"/>
      <dgm:spPr/>
    </dgm:pt>
    <dgm:pt modelId="{AE0FABE1-F2A4-4E13-AC77-B40B2B0BF613}" type="pres">
      <dgm:prSet presAssocID="{94D66DD6-92C8-41A8-8D1C-22A492275F77}" presName="tx2" presStyleLbl="revTx" presStyleIdx="7" presStyleCnt="14" custScaleY="71916"/>
      <dgm:spPr/>
    </dgm:pt>
    <dgm:pt modelId="{283E12EC-59B4-4134-AEA7-B654F9C672D1}" type="pres">
      <dgm:prSet presAssocID="{94D66DD6-92C8-41A8-8D1C-22A492275F77}" presName="vert2" presStyleCnt="0"/>
      <dgm:spPr/>
    </dgm:pt>
    <dgm:pt modelId="{8D2EFE4A-8C90-4F14-AEB9-FD9ACB2FB990}" type="pres">
      <dgm:prSet presAssocID="{94D66DD6-92C8-41A8-8D1C-22A492275F77}" presName="thinLine2b" presStyleLbl="callout" presStyleIdx="3" presStyleCnt="8"/>
      <dgm:spPr/>
    </dgm:pt>
    <dgm:pt modelId="{60779165-57FF-46F5-8934-04BBFD4C9BE8}" type="pres">
      <dgm:prSet presAssocID="{94D66DD6-92C8-41A8-8D1C-22A492275F77}" presName="vertSpace2b" presStyleCnt="0"/>
      <dgm:spPr/>
    </dgm:pt>
    <dgm:pt modelId="{28C70436-0674-4773-9E3E-FD1FEA7B925E}" type="pres">
      <dgm:prSet presAssocID="{BE79F702-C143-45F9-A459-7C992EC4FC23}" presName="horz2" presStyleCnt="0"/>
      <dgm:spPr/>
    </dgm:pt>
    <dgm:pt modelId="{957D65B9-907C-4FAF-80DF-D2ABA73904C4}" type="pres">
      <dgm:prSet presAssocID="{BE79F702-C143-45F9-A459-7C992EC4FC23}" presName="horzSpace2" presStyleCnt="0"/>
      <dgm:spPr/>
    </dgm:pt>
    <dgm:pt modelId="{18C131F2-2761-4802-9D81-0E42AE9FD826}" type="pres">
      <dgm:prSet presAssocID="{BE79F702-C143-45F9-A459-7C992EC4FC23}" presName="tx2" presStyleLbl="revTx" presStyleIdx="8" presStyleCnt="14" custScaleY="73479"/>
      <dgm:spPr/>
    </dgm:pt>
    <dgm:pt modelId="{F3A31437-76A1-4943-B84A-22C4537DFA3D}" type="pres">
      <dgm:prSet presAssocID="{BE79F702-C143-45F9-A459-7C992EC4FC23}" presName="vert2" presStyleCnt="0"/>
      <dgm:spPr/>
    </dgm:pt>
    <dgm:pt modelId="{3C8BEE7C-F63A-4664-B768-6F854C5039FB}" type="pres">
      <dgm:prSet presAssocID="{BE79F702-C143-45F9-A459-7C992EC4FC23}" presName="thinLine2b" presStyleLbl="callout" presStyleIdx="4" presStyleCnt="8"/>
      <dgm:spPr/>
    </dgm:pt>
    <dgm:pt modelId="{F977DFE5-C6E1-42FD-B948-A9F028264D40}" type="pres">
      <dgm:prSet presAssocID="{BE79F702-C143-45F9-A459-7C992EC4FC23}" presName="vertSpace2b" presStyleCnt="0"/>
      <dgm:spPr/>
    </dgm:pt>
    <dgm:pt modelId="{31CF7AF3-9FFF-422E-B343-589532B59A36}" type="pres">
      <dgm:prSet presAssocID="{BDFB8BB2-7EB1-4634-A8F5-B8E56F5464F4}" presName="thickLine" presStyleLbl="alignNode1" presStyleIdx="4" presStyleCnt="6"/>
      <dgm:spPr/>
    </dgm:pt>
    <dgm:pt modelId="{EBD2E4FA-454E-49CB-869B-BC7C68ACCAF2}" type="pres">
      <dgm:prSet presAssocID="{BDFB8BB2-7EB1-4634-A8F5-B8E56F5464F4}" presName="horz1" presStyleCnt="0"/>
      <dgm:spPr/>
    </dgm:pt>
    <dgm:pt modelId="{687E0A84-734A-4EF0-A30C-7459E2E43AF4}" type="pres">
      <dgm:prSet presAssocID="{BDFB8BB2-7EB1-4634-A8F5-B8E56F5464F4}" presName="tx1" presStyleLbl="revTx" presStyleIdx="9" presStyleCnt="14" custScaleX="500000" custScaleY="40509"/>
      <dgm:spPr/>
    </dgm:pt>
    <dgm:pt modelId="{2D02F5AE-AEDF-4063-9063-F984B1A2986E}" type="pres">
      <dgm:prSet presAssocID="{BDFB8BB2-7EB1-4634-A8F5-B8E56F5464F4}" presName="vert1" presStyleCnt="0"/>
      <dgm:spPr/>
    </dgm:pt>
    <dgm:pt modelId="{8669E93D-77D1-4475-B3DA-A6217FE6B4C3}" type="pres">
      <dgm:prSet presAssocID="{A3150118-2A6B-4BD3-B9CB-D08A4A6489F7}" presName="thickLine" presStyleLbl="alignNode1" presStyleIdx="5" presStyleCnt="6"/>
      <dgm:spPr/>
    </dgm:pt>
    <dgm:pt modelId="{E61A16EC-BEC1-4DCD-9072-4ABABBE4A63C}" type="pres">
      <dgm:prSet presAssocID="{A3150118-2A6B-4BD3-B9CB-D08A4A6489F7}" presName="horz1" presStyleCnt="0"/>
      <dgm:spPr/>
    </dgm:pt>
    <dgm:pt modelId="{81383555-27D9-4681-A155-2A145EF975C1}" type="pres">
      <dgm:prSet presAssocID="{A3150118-2A6B-4BD3-B9CB-D08A4A6489F7}" presName="tx1" presStyleLbl="revTx" presStyleIdx="10" presStyleCnt="14"/>
      <dgm:spPr/>
    </dgm:pt>
    <dgm:pt modelId="{0DD08261-1D3C-44DC-BCD5-4F16B28DF599}" type="pres">
      <dgm:prSet presAssocID="{A3150118-2A6B-4BD3-B9CB-D08A4A6489F7}" presName="vert1" presStyleCnt="0"/>
      <dgm:spPr/>
    </dgm:pt>
    <dgm:pt modelId="{56229A06-7C2D-4ADD-95FA-326F7A29B7AC}" type="pres">
      <dgm:prSet presAssocID="{840D8044-F5CE-4598-A3FA-16580AE034C5}" presName="vertSpace2a" presStyleCnt="0"/>
      <dgm:spPr/>
    </dgm:pt>
    <dgm:pt modelId="{6891AE0D-E3B4-4B88-8188-3421241B4ED6}" type="pres">
      <dgm:prSet presAssocID="{840D8044-F5CE-4598-A3FA-16580AE034C5}" presName="horz2" presStyleCnt="0"/>
      <dgm:spPr/>
    </dgm:pt>
    <dgm:pt modelId="{5FB24FC9-41AF-4BB9-BC82-C1FBA49C1330}" type="pres">
      <dgm:prSet presAssocID="{840D8044-F5CE-4598-A3FA-16580AE034C5}" presName="horzSpace2" presStyleCnt="0"/>
      <dgm:spPr/>
    </dgm:pt>
    <dgm:pt modelId="{4DBC4295-9AD7-462F-9F83-4D429E037EE8}" type="pres">
      <dgm:prSet presAssocID="{840D8044-F5CE-4598-A3FA-16580AE034C5}" presName="tx2" presStyleLbl="revTx" presStyleIdx="11" presStyleCnt="14"/>
      <dgm:spPr/>
    </dgm:pt>
    <dgm:pt modelId="{BD51E8A5-7038-43C8-AC84-9047967B15D8}" type="pres">
      <dgm:prSet presAssocID="{840D8044-F5CE-4598-A3FA-16580AE034C5}" presName="vert2" presStyleCnt="0"/>
      <dgm:spPr/>
    </dgm:pt>
    <dgm:pt modelId="{89AC7827-3DE7-4BBB-8D11-EC2DD0FE6137}" type="pres">
      <dgm:prSet presAssocID="{840D8044-F5CE-4598-A3FA-16580AE034C5}" presName="thinLine2b" presStyleLbl="callout" presStyleIdx="5" presStyleCnt="8"/>
      <dgm:spPr/>
    </dgm:pt>
    <dgm:pt modelId="{A97EA72F-7F00-4BD4-90E1-5DAA64149E70}" type="pres">
      <dgm:prSet presAssocID="{840D8044-F5CE-4598-A3FA-16580AE034C5}" presName="vertSpace2b" presStyleCnt="0"/>
      <dgm:spPr/>
    </dgm:pt>
    <dgm:pt modelId="{51B22204-723C-4C96-A561-F2FB949E266E}" type="pres">
      <dgm:prSet presAssocID="{A719DA47-0047-4B86-99AF-00B8811762E1}" presName="horz2" presStyleCnt="0"/>
      <dgm:spPr/>
    </dgm:pt>
    <dgm:pt modelId="{CFDD76A9-E8CC-4353-A25E-9B4F926D2679}" type="pres">
      <dgm:prSet presAssocID="{A719DA47-0047-4B86-99AF-00B8811762E1}" presName="horzSpace2" presStyleCnt="0"/>
      <dgm:spPr/>
    </dgm:pt>
    <dgm:pt modelId="{7DE63A82-84F5-4312-BC18-D0021B87E9F5}" type="pres">
      <dgm:prSet presAssocID="{A719DA47-0047-4B86-99AF-00B8811762E1}" presName="tx2" presStyleLbl="revTx" presStyleIdx="12" presStyleCnt="14"/>
      <dgm:spPr/>
    </dgm:pt>
    <dgm:pt modelId="{38BCAD1F-2C19-48B3-AD1F-DA681262F613}" type="pres">
      <dgm:prSet presAssocID="{A719DA47-0047-4B86-99AF-00B8811762E1}" presName="vert2" presStyleCnt="0"/>
      <dgm:spPr/>
    </dgm:pt>
    <dgm:pt modelId="{F05E9191-38EF-4FFF-99A6-C0CDC7DB0D24}" type="pres">
      <dgm:prSet presAssocID="{A719DA47-0047-4B86-99AF-00B8811762E1}" presName="thinLine2b" presStyleLbl="callout" presStyleIdx="6" presStyleCnt="8"/>
      <dgm:spPr/>
    </dgm:pt>
    <dgm:pt modelId="{863F5564-5808-486F-A445-B1ECA52F4AB7}" type="pres">
      <dgm:prSet presAssocID="{A719DA47-0047-4B86-99AF-00B8811762E1}" presName="vertSpace2b" presStyleCnt="0"/>
      <dgm:spPr/>
    </dgm:pt>
    <dgm:pt modelId="{3C6B4EDD-B1DD-4341-BD16-904687153A8E}" type="pres">
      <dgm:prSet presAssocID="{5A6AF9A7-1CF0-4B04-A5CC-B1B7FBE690D6}" presName="horz2" presStyleCnt="0"/>
      <dgm:spPr/>
    </dgm:pt>
    <dgm:pt modelId="{106437BC-8F9C-4D63-B626-092460C1DED6}" type="pres">
      <dgm:prSet presAssocID="{5A6AF9A7-1CF0-4B04-A5CC-B1B7FBE690D6}" presName="horzSpace2" presStyleCnt="0"/>
      <dgm:spPr/>
    </dgm:pt>
    <dgm:pt modelId="{B57A4D8B-C24B-49CD-9A96-369629F201B1}" type="pres">
      <dgm:prSet presAssocID="{5A6AF9A7-1CF0-4B04-A5CC-B1B7FBE690D6}" presName="tx2" presStyleLbl="revTx" presStyleIdx="13" presStyleCnt="14"/>
      <dgm:spPr/>
    </dgm:pt>
    <dgm:pt modelId="{F5BF684F-9A64-4282-AA96-A2265DC525B3}" type="pres">
      <dgm:prSet presAssocID="{5A6AF9A7-1CF0-4B04-A5CC-B1B7FBE690D6}" presName="vert2" presStyleCnt="0"/>
      <dgm:spPr/>
    </dgm:pt>
    <dgm:pt modelId="{688DFA4D-B7C8-459D-94CE-BC347C8ECB2D}" type="pres">
      <dgm:prSet presAssocID="{5A6AF9A7-1CF0-4B04-A5CC-B1B7FBE690D6}" presName="thinLine2b" presStyleLbl="callout" presStyleIdx="7" presStyleCnt="8"/>
      <dgm:spPr/>
    </dgm:pt>
    <dgm:pt modelId="{17113702-4581-410C-A8D3-9ADF36D02B7F}" type="pres">
      <dgm:prSet presAssocID="{5A6AF9A7-1CF0-4B04-A5CC-B1B7FBE690D6}" presName="vertSpace2b" presStyleCnt="0"/>
      <dgm:spPr/>
    </dgm:pt>
  </dgm:ptLst>
  <dgm:cxnLst>
    <dgm:cxn modelId="{0137F901-75F3-4FD9-A200-4D1754CF529C}" srcId="{A3150118-2A6B-4BD3-B9CB-D08A4A6489F7}" destId="{840D8044-F5CE-4598-A3FA-16580AE034C5}" srcOrd="0" destOrd="0" parTransId="{8309B00A-C93D-4521-BDAC-61464ABECEC6}" sibTransId="{1C1109AB-559D-4942-9F22-C0DAB18B0E39}"/>
    <dgm:cxn modelId="{B3762D0A-4C92-4414-8705-64EF1F4ED2C3}" type="presOf" srcId="{1B58178B-076D-4EE9-848E-74E8151A56D6}" destId="{0E6A7744-5D28-44C2-A79D-8D5ABC124B29}" srcOrd="0" destOrd="0" presId="urn:microsoft.com/office/officeart/2008/layout/LinedList"/>
    <dgm:cxn modelId="{9073071F-2DF9-4497-876A-81537AAA2842}" type="presOf" srcId="{840D8044-F5CE-4598-A3FA-16580AE034C5}" destId="{4DBC4295-9AD7-462F-9F83-4D429E037EE8}" srcOrd="0" destOrd="0" presId="urn:microsoft.com/office/officeart/2008/layout/LinedList"/>
    <dgm:cxn modelId="{2922EA34-818E-4152-B664-1AF87FB86458}" srcId="{B7127F83-20BB-4E3F-9705-F49FA5B366ED}" destId="{94D66DD6-92C8-41A8-8D1C-22A492275F77}" srcOrd="0" destOrd="0" parTransId="{6F0CB5DE-58F3-4241-92C2-73253B5D359F}" sibTransId="{1882A28F-EEA5-4BEA-893A-ECA2E3E4182C}"/>
    <dgm:cxn modelId="{AFF11941-324D-4F58-94D8-D2B2B0ABC4DA}" type="presOf" srcId="{BDFB8BB2-7EB1-4634-A8F5-B8E56F5464F4}" destId="{687E0A84-734A-4EF0-A30C-7459E2E43AF4}" srcOrd="0" destOrd="0" presId="urn:microsoft.com/office/officeart/2008/layout/LinedList"/>
    <dgm:cxn modelId="{2E73D648-2B90-4E89-82DF-CC92C42DB281}" type="presOf" srcId="{94D66DD6-92C8-41A8-8D1C-22A492275F77}" destId="{AE0FABE1-F2A4-4E13-AC77-B40B2B0BF613}" srcOrd="0" destOrd="0" presId="urn:microsoft.com/office/officeart/2008/layout/LinedList"/>
    <dgm:cxn modelId="{F97A2D69-9999-467F-9207-49679B72F0A6}" type="presOf" srcId="{BE79F702-C143-45F9-A459-7C992EC4FC23}" destId="{18C131F2-2761-4802-9D81-0E42AE9FD826}" srcOrd="0" destOrd="0" presId="urn:microsoft.com/office/officeart/2008/layout/LinedList"/>
    <dgm:cxn modelId="{ED505549-DFCF-4374-9237-D78210748760}" type="presOf" srcId="{5A6AF9A7-1CF0-4B04-A5CC-B1B7FBE690D6}" destId="{B57A4D8B-C24B-49CD-9A96-369629F201B1}" srcOrd="0" destOrd="0" presId="urn:microsoft.com/office/officeart/2008/layout/LinedList"/>
    <dgm:cxn modelId="{BB0D074A-9427-452B-B0C6-D94739681C21}" type="presOf" srcId="{A719DA47-0047-4B86-99AF-00B8811762E1}" destId="{7DE63A82-84F5-4312-BC18-D0021B87E9F5}" srcOrd="0" destOrd="0" presId="urn:microsoft.com/office/officeart/2008/layout/LinedList"/>
    <dgm:cxn modelId="{92D7BA4A-E070-4EE0-ABA9-16223805731B}" type="presOf" srcId="{D096EB94-AA71-442A-834D-2BF3629C288B}" destId="{80C160F6-A3E3-4344-B97D-A256ACC4F3EA}" srcOrd="0" destOrd="0" presId="urn:microsoft.com/office/officeart/2008/layout/LinedList"/>
    <dgm:cxn modelId="{25574071-0861-4070-91C4-6D70B7F3CB9F}" type="presOf" srcId="{F7C0202A-C3B6-4166-9D12-DF25B3C409A9}" destId="{70527EE0-8AAE-4B2A-8197-717BE4A1586D}" srcOrd="0" destOrd="0" presId="urn:microsoft.com/office/officeart/2008/layout/LinedList"/>
    <dgm:cxn modelId="{04163B77-5225-4E50-93E4-CF3D7117E81C}" srcId="{A3150118-2A6B-4BD3-B9CB-D08A4A6489F7}" destId="{A719DA47-0047-4B86-99AF-00B8811762E1}" srcOrd="1" destOrd="0" parTransId="{43133ED1-D6C2-448B-85F5-D18D0289E692}" sibTransId="{5E3C05DD-4EEE-4A27-925E-9417BAD3D1BB}"/>
    <dgm:cxn modelId="{A1542779-1E14-4E23-B832-1B26A5A0F9BB}" srcId="{D096EB94-AA71-442A-834D-2BF3629C288B}" destId="{43241876-3FBE-4098-BB99-51DFECD9B1B7}" srcOrd="1" destOrd="0" parTransId="{BEF29E2A-A50E-4C57-B148-58D4AD83F9A7}" sibTransId="{EC18E675-8647-42E3-9E9B-4AD6E43C6035}"/>
    <dgm:cxn modelId="{B7A07B87-77CA-47CA-8485-CA1AEC92DB91}" type="presOf" srcId="{B9487C27-0002-4059-B633-C63310FF02D6}" destId="{8EC79308-008F-45E8-9F63-573BC75B2BA6}" srcOrd="0" destOrd="0" presId="urn:microsoft.com/office/officeart/2008/layout/LinedList"/>
    <dgm:cxn modelId="{6048BBA3-E310-403D-9027-8FA9345F98F3}" type="presOf" srcId="{B7127F83-20BB-4E3F-9705-F49FA5B366ED}" destId="{603E41E8-BB3E-4872-BA30-EDE6BDBABBCE}" srcOrd="0" destOrd="0" presId="urn:microsoft.com/office/officeart/2008/layout/LinedList"/>
    <dgm:cxn modelId="{23EF79A7-425A-4C33-A789-320DB78370B8}" srcId="{B9487C27-0002-4059-B633-C63310FF02D6}" destId="{F7C0202A-C3B6-4166-9D12-DF25B3C409A9}" srcOrd="2" destOrd="0" parTransId="{C24E856D-0EB8-4C63-A61F-05981901587A}" sibTransId="{E0FCE4C3-3611-4951-AFC6-DB210C090268}"/>
    <dgm:cxn modelId="{BABF44A9-FD94-4E7E-86BA-3F08C9C0958C}" srcId="{D096EB94-AA71-442A-834D-2BF3629C288B}" destId="{57DC1381-8981-4DE3-B23D-D447BA2C6781}" srcOrd="2" destOrd="0" parTransId="{1691C513-03DB-4104-A795-F7D369204F55}" sibTransId="{5777B420-2D3A-43D7-9BE1-226BF5EA1551}"/>
    <dgm:cxn modelId="{7AF4C2B0-260D-40D5-B49E-A94F14B2FEC3}" type="presOf" srcId="{57DC1381-8981-4DE3-B23D-D447BA2C6781}" destId="{459704BD-2022-4341-B1C9-22B7DF86B850}" srcOrd="0" destOrd="0" presId="urn:microsoft.com/office/officeart/2008/layout/LinedList"/>
    <dgm:cxn modelId="{B83C7BB4-5553-4038-BF61-ED9FE70F5DE5}" srcId="{B9487C27-0002-4059-B633-C63310FF02D6}" destId="{B7127F83-20BB-4E3F-9705-F49FA5B366ED}" srcOrd="3" destOrd="0" parTransId="{22964243-8BA0-44BA-B6C7-DBD4B28297B7}" sibTransId="{14460645-D084-4195-A1CF-4EF03E772B9E}"/>
    <dgm:cxn modelId="{A8C281B5-7945-4901-B9DA-49B7D9B8B86F}" srcId="{B9487C27-0002-4059-B633-C63310FF02D6}" destId="{A3150118-2A6B-4BD3-B9CB-D08A4A6489F7}" srcOrd="5" destOrd="0" parTransId="{B261A754-F130-4DD4-A3C9-A35482977D53}" sibTransId="{49DEFDF3-9E2C-4F84-A47D-CD943A8506C6}"/>
    <dgm:cxn modelId="{70AB89B5-A8F6-4CFA-8E25-CD2EED1721F2}" type="presOf" srcId="{A3150118-2A6B-4BD3-B9CB-D08A4A6489F7}" destId="{81383555-27D9-4681-A155-2A145EF975C1}" srcOrd="0" destOrd="0" presId="urn:microsoft.com/office/officeart/2008/layout/LinedList"/>
    <dgm:cxn modelId="{195F7AB7-79A5-4B71-A889-F23AC83FE4D2}" srcId="{A3150118-2A6B-4BD3-B9CB-D08A4A6489F7}" destId="{5A6AF9A7-1CF0-4B04-A5CC-B1B7FBE690D6}" srcOrd="2" destOrd="0" parTransId="{722F2704-BCB8-4AF4-8997-CC96AF607DB8}" sibTransId="{F7396779-E087-45B6-8FF3-D43D04CD7D0C}"/>
    <dgm:cxn modelId="{7F02F0BE-0167-4A15-A600-4AF2A83CDB45}" srcId="{B9487C27-0002-4059-B633-C63310FF02D6}" destId="{D096EB94-AA71-442A-834D-2BF3629C288B}" srcOrd="1" destOrd="0" parTransId="{F851B000-6CF6-4580-85CA-3696734040F2}" sibTransId="{F91CDC05-2B13-4215-810F-A7C9446952FA}"/>
    <dgm:cxn modelId="{F04751D0-AE0D-42A6-ABB4-63C36441966E}" srcId="{B9487C27-0002-4059-B633-C63310FF02D6}" destId="{BDFB8BB2-7EB1-4634-A8F5-B8E56F5464F4}" srcOrd="4" destOrd="0" parTransId="{5923B0AF-A086-4E1B-8153-8426D93E0F24}" sibTransId="{09726C7C-26AF-47C6-A14C-1214AC1C3D4A}"/>
    <dgm:cxn modelId="{B45F6AD8-588F-4E7C-BE86-A498A9211FC1}" type="presOf" srcId="{5D6A2951-6F05-4247-AE1B-9D987817A5B8}" destId="{B1FF6B21-4560-4A3A-A1C7-6D9436100D9C}" srcOrd="0" destOrd="0" presId="urn:microsoft.com/office/officeart/2008/layout/LinedList"/>
    <dgm:cxn modelId="{F45028EE-521D-4271-8496-00D35F304031}" type="presOf" srcId="{43241876-3FBE-4098-BB99-51DFECD9B1B7}" destId="{6B20A83D-38BF-4D50-AAAA-84664E2DF834}" srcOrd="0" destOrd="0" presId="urn:microsoft.com/office/officeart/2008/layout/LinedList"/>
    <dgm:cxn modelId="{6606B4EE-B4B6-400E-AFBE-239EE22A9640}" srcId="{B9487C27-0002-4059-B633-C63310FF02D6}" destId="{5D6A2951-6F05-4247-AE1B-9D987817A5B8}" srcOrd="0" destOrd="0" parTransId="{9FE30041-5BE6-40A9-9AD8-540C13060A77}" sibTransId="{5E468BE2-B3E6-4C1F-9CFA-B3434D55B727}"/>
    <dgm:cxn modelId="{913B73F0-22F6-42D8-8782-1C15D9C416CF}" srcId="{B7127F83-20BB-4E3F-9705-F49FA5B366ED}" destId="{BE79F702-C143-45F9-A459-7C992EC4FC23}" srcOrd="1" destOrd="0" parTransId="{567217A1-6AAA-4A35-93F0-08EA074BB868}" sibTransId="{AA000416-F95B-4552-9AC1-ED7B0175FF1C}"/>
    <dgm:cxn modelId="{06D3D6F0-0614-4EEE-92A6-57F4D5ED916A}" srcId="{D096EB94-AA71-442A-834D-2BF3629C288B}" destId="{1B58178B-076D-4EE9-848E-74E8151A56D6}" srcOrd="0" destOrd="0" parTransId="{12C162CC-7DCC-4A05-92C1-8B9BCC54441A}" sibTransId="{3F2425D9-828C-4863-AF7D-0942DBF87DB0}"/>
    <dgm:cxn modelId="{AE61E552-C560-4CFE-8C01-7EC531E1777A}" type="presParOf" srcId="{8EC79308-008F-45E8-9F63-573BC75B2BA6}" destId="{EC3F55B6-6468-4A9D-BFBD-C71B914D4EE9}" srcOrd="0" destOrd="0" presId="urn:microsoft.com/office/officeart/2008/layout/LinedList"/>
    <dgm:cxn modelId="{862A54C4-6D9B-42BC-8F9A-23125034EEEF}" type="presParOf" srcId="{8EC79308-008F-45E8-9F63-573BC75B2BA6}" destId="{89567463-B833-4685-8B88-A312210780EC}" srcOrd="1" destOrd="0" presId="urn:microsoft.com/office/officeart/2008/layout/LinedList"/>
    <dgm:cxn modelId="{1A9542FE-FBA2-4D55-A013-5D8677C18EFD}" type="presParOf" srcId="{89567463-B833-4685-8B88-A312210780EC}" destId="{B1FF6B21-4560-4A3A-A1C7-6D9436100D9C}" srcOrd="0" destOrd="0" presId="urn:microsoft.com/office/officeart/2008/layout/LinedList"/>
    <dgm:cxn modelId="{B1628C85-68F6-4D46-A482-293A934E00BF}" type="presParOf" srcId="{89567463-B833-4685-8B88-A312210780EC}" destId="{A9C52FE2-5560-4C24-8622-0B4BEA6A1CD9}" srcOrd="1" destOrd="0" presId="urn:microsoft.com/office/officeart/2008/layout/LinedList"/>
    <dgm:cxn modelId="{38502F82-7E6F-49C2-87BA-88DAFB0FF019}" type="presParOf" srcId="{8EC79308-008F-45E8-9F63-573BC75B2BA6}" destId="{C9B5AF7C-B6BF-4331-B6CE-340048EAFEA5}" srcOrd="2" destOrd="0" presId="urn:microsoft.com/office/officeart/2008/layout/LinedList"/>
    <dgm:cxn modelId="{37B96A75-F3CF-44B2-94B1-7DB0F7985CFB}" type="presParOf" srcId="{8EC79308-008F-45E8-9F63-573BC75B2BA6}" destId="{052AF4D5-E21C-47A2-8F33-6B4A1B465420}" srcOrd="3" destOrd="0" presId="urn:microsoft.com/office/officeart/2008/layout/LinedList"/>
    <dgm:cxn modelId="{3AC6EA84-557A-4AE8-BC4C-6AED78544018}" type="presParOf" srcId="{052AF4D5-E21C-47A2-8F33-6B4A1B465420}" destId="{80C160F6-A3E3-4344-B97D-A256ACC4F3EA}" srcOrd="0" destOrd="0" presId="urn:microsoft.com/office/officeart/2008/layout/LinedList"/>
    <dgm:cxn modelId="{949B1F86-EF22-45BF-B9BD-A07EADE6A8E5}" type="presParOf" srcId="{052AF4D5-E21C-47A2-8F33-6B4A1B465420}" destId="{33451881-E51E-4286-96EF-C934DA6A3128}" srcOrd="1" destOrd="0" presId="urn:microsoft.com/office/officeart/2008/layout/LinedList"/>
    <dgm:cxn modelId="{EEF2322F-6948-41B7-845C-B1217C4FF973}" type="presParOf" srcId="{33451881-E51E-4286-96EF-C934DA6A3128}" destId="{9BFC4578-2A71-4480-96F4-402F4068E0DD}" srcOrd="0" destOrd="0" presId="urn:microsoft.com/office/officeart/2008/layout/LinedList"/>
    <dgm:cxn modelId="{E54010D9-25D9-466F-9EC8-78779E543674}" type="presParOf" srcId="{33451881-E51E-4286-96EF-C934DA6A3128}" destId="{1ECA1CB1-DE50-43E8-942B-C1F2B6C7FED1}" srcOrd="1" destOrd="0" presId="urn:microsoft.com/office/officeart/2008/layout/LinedList"/>
    <dgm:cxn modelId="{EE0F81CE-BCA5-4421-A6BF-4947E03CB7EA}" type="presParOf" srcId="{1ECA1CB1-DE50-43E8-942B-C1F2B6C7FED1}" destId="{6EBA2251-4E92-47A0-A87B-8E7A4D75773D}" srcOrd="0" destOrd="0" presId="urn:microsoft.com/office/officeart/2008/layout/LinedList"/>
    <dgm:cxn modelId="{C683823F-4E2C-41C2-95C4-1BF1CA3A7A40}" type="presParOf" srcId="{1ECA1CB1-DE50-43E8-942B-C1F2B6C7FED1}" destId="{0E6A7744-5D28-44C2-A79D-8D5ABC124B29}" srcOrd="1" destOrd="0" presId="urn:microsoft.com/office/officeart/2008/layout/LinedList"/>
    <dgm:cxn modelId="{F803B303-20E4-4109-B3CC-E7F466DC45CD}" type="presParOf" srcId="{1ECA1CB1-DE50-43E8-942B-C1F2B6C7FED1}" destId="{E48FB8B3-0DA9-4F2C-8FF3-A347CC7CC20B}" srcOrd="2" destOrd="0" presId="urn:microsoft.com/office/officeart/2008/layout/LinedList"/>
    <dgm:cxn modelId="{95A810D1-FA44-48B8-8AED-EBDCAADD08A5}" type="presParOf" srcId="{33451881-E51E-4286-96EF-C934DA6A3128}" destId="{267694D9-2C98-4F75-A1AF-4197E0EF1667}" srcOrd="2" destOrd="0" presId="urn:microsoft.com/office/officeart/2008/layout/LinedList"/>
    <dgm:cxn modelId="{9CC6C7BC-2D65-4B01-B60B-1202952DD897}" type="presParOf" srcId="{33451881-E51E-4286-96EF-C934DA6A3128}" destId="{81D93970-1963-45BD-B318-01CBD30AD7B8}" srcOrd="3" destOrd="0" presId="urn:microsoft.com/office/officeart/2008/layout/LinedList"/>
    <dgm:cxn modelId="{B32798D5-3218-49E8-902F-C6F54C9CFCFF}" type="presParOf" srcId="{33451881-E51E-4286-96EF-C934DA6A3128}" destId="{614634EF-669E-4DCD-8470-724851306A2C}" srcOrd="4" destOrd="0" presId="urn:microsoft.com/office/officeart/2008/layout/LinedList"/>
    <dgm:cxn modelId="{2EA8AA8B-382C-4376-8BAA-601C2F951922}" type="presParOf" srcId="{614634EF-669E-4DCD-8470-724851306A2C}" destId="{A012F1D7-5FDC-44E5-85BF-AE6500DFB512}" srcOrd="0" destOrd="0" presId="urn:microsoft.com/office/officeart/2008/layout/LinedList"/>
    <dgm:cxn modelId="{E3EEB53D-16A3-49AE-80C3-A107C7E195AD}" type="presParOf" srcId="{614634EF-669E-4DCD-8470-724851306A2C}" destId="{6B20A83D-38BF-4D50-AAAA-84664E2DF834}" srcOrd="1" destOrd="0" presId="urn:microsoft.com/office/officeart/2008/layout/LinedList"/>
    <dgm:cxn modelId="{816F276E-84F3-4CF0-9B2C-53E4C9810514}" type="presParOf" srcId="{614634EF-669E-4DCD-8470-724851306A2C}" destId="{F5ADF3A0-3737-4DF8-8BA4-D1B243F2CE7C}" srcOrd="2" destOrd="0" presId="urn:microsoft.com/office/officeart/2008/layout/LinedList"/>
    <dgm:cxn modelId="{7C5058C1-A40A-4B02-AAC8-76D758A58AA7}" type="presParOf" srcId="{33451881-E51E-4286-96EF-C934DA6A3128}" destId="{D139C449-C226-4496-B320-BC4A34A4D8D2}" srcOrd="5" destOrd="0" presId="urn:microsoft.com/office/officeart/2008/layout/LinedList"/>
    <dgm:cxn modelId="{E7EB7851-7368-46CB-85CA-991D705C63D6}" type="presParOf" srcId="{33451881-E51E-4286-96EF-C934DA6A3128}" destId="{F60D5410-DF96-4629-BF10-7EC81E08210F}" srcOrd="6" destOrd="0" presId="urn:microsoft.com/office/officeart/2008/layout/LinedList"/>
    <dgm:cxn modelId="{E27C2C19-44ED-42BC-825B-A9BBC87B2F35}" type="presParOf" srcId="{33451881-E51E-4286-96EF-C934DA6A3128}" destId="{2329B2DE-EE3B-405A-B03C-347FDC2640C0}" srcOrd="7" destOrd="0" presId="urn:microsoft.com/office/officeart/2008/layout/LinedList"/>
    <dgm:cxn modelId="{1048DAF7-C96A-411A-8BB6-24FAEBFC7DD3}" type="presParOf" srcId="{2329B2DE-EE3B-405A-B03C-347FDC2640C0}" destId="{C37E3E51-A891-4CEC-B760-45A6070FBE02}" srcOrd="0" destOrd="0" presId="urn:microsoft.com/office/officeart/2008/layout/LinedList"/>
    <dgm:cxn modelId="{C6CBE1CD-5EE0-4B7F-A6B5-2038F9271398}" type="presParOf" srcId="{2329B2DE-EE3B-405A-B03C-347FDC2640C0}" destId="{459704BD-2022-4341-B1C9-22B7DF86B850}" srcOrd="1" destOrd="0" presId="urn:microsoft.com/office/officeart/2008/layout/LinedList"/>
    <dgm:cxn modelId="{6E8CFEBE-DA11-4BBA-B828-93316695F67F}" type="presParOf" srcId="{2329B2DE-EE3B-405A-B03C-347FDC2640C0}" destId="{38EABE72-C926-4551-A748-9E16D164C218}" srcOrd="2" destOrd="0" presId="urn:microsoft.com/office/officeart/2008/layout/LinedList"/>
    <dgm:cxn modelId="{1CD40364-1DEE-429F-9CA5-D5448C042FDD}" type="presParOf" srcId="{33451881-E51E-4286-96EF-C934DA6A3128}" destId="{B0E5BCFA-339E-4358-974F-BEAED8DC23D6}" srcOrd="8" destOrd="0" presId="urn:microsoft.com/office/officeart/2008/layout/LinedList"/>
    <dgm:cxn modelId="{CD341690-0A61-4BA7-9A69-6F58481060F7}" type="presParOf" srcId="{33451881-E51E-4286-96EF-C934DA6A3128}" destId="{E94F31A6-BF77-4934-9D26-9AB6DC93A578}" srcOrd="9" destOrd="0" presId="urn:microsoft.com/office/officeart/2008/layout/LinedList"/>
    <dgm:cxn modelId="{B0D9098D-1803-462E-B32A-177C8549F74D}" type="presParOf" srcId="{8EC79308-008F-45E8-9F63-573BC75B2BA6}" destId="{49454878-FD36-48A2-9DB1-91AB90F7F2D8}" srcOrd="4" destOrd="0" presId="urn:microsoft.com/office/officeart/2008/layout/LinedList"/>
    <dgm:cxn modelId="{356B7BBD-AA59-46F9-ABAB-3B4F3ADB750B}" type="presParOf" srcId="{8EC79308-008F-45E8-9F63-573BC75B2BA6}" destId="{EE70AAF8-D1E1-4B29-B196-E9BBE6CD2CC5}" srcOrd="5" destOrd="0" presId="urn:microsoft.com/office/officeart/2008/layout/LinedList"/>
    <dgm:cxn modelId="{F92DAFF2-E28D-4F49-A08D-81061B3E8525}" type="presParOf" srcId="{EE70AAF8-D1E1-4B29-B196-E9BBE6CD2CC5}" destId="{70527EE0-8AAE-4B2A-8197-717BE4A1586D}" srcOrd="0" destOrd="0" presId="urn:microsoft.com/office/officeart/2008/layout/LinedList"/>
    <dgm:cxn modelId="{10FC5292-E5A1-4E01-8E77-5B2A8A0C1094}" type="presParOf" srcId="{EE70AAF8-D1E1-4B29-B196-E9BBE6CD2CC5}" destId="{F41AF398-6155-452A-AE87-823227258A4A}" srcOrd="1" destOrd="0" presId="urn:microsoft.com/office/officeart/2008/layout/LinedList"/>
    <dgm:cxn modelId="{28C84812-55E5-4374-8C39-D47EBD2F7C7F}" type="presParOf" srcId="{8EC79308-008F-45E8-9F63-573BC75B2BA6}" destId="{48A45E20-E062-4903-8EAA-258DDEEBC304}" srcOrd="6" destOrd="0" presId="urn:microsoft.com/office/officeart/2008/layout/LinedList"/>
    <dgm:cxn modelId="{D774BD75-6E35-4E0B-9BAB-5A4CE355EA64}" type="presParOf" srcId="{8EC79308-008F-45E8-9F63-573BC75B2BA6}" destId="{21D4D175-42C0-4E92-9DD7-33938A66515D}" srcOrd="7" destOrd="0" presId="urn:microsoft.com/office/officeart/2008/layout/LinedList"/>
    <dgm:cxn modelId="{1F9A2FDE-30EB-4714-BF73-9247B3A0F9CF}" type="presParOf" srcId="{21D4D175-42C0-4E92-9DD7-33938A66515D}" destId="{603E41E8-BB3E-4872-BA30-EDE6BDBABBCE}" srcOrd="0" destOrd="0" presId="urn:microsoft.com/office/officeart/2008/layout/LinedList"/>
    <dgm:cxn modelId="{5CFCA8B0-E055-4EAE-AD1B-F24B55995242}" type="presParOf" srcId="{21D4D175-42C0-4E92-9DD7-33938A66515D}" destId="{B26A64F4-0D79-484C-9FB1-5B12EDEFDB67}" srcOrd="1" destOrd="0" presId="urn:microsoft.com/office/officeart/2008/layout/LinedList"/>
    <dgm:cxn modelId="{AAD9DCB5-D691-40C7-B531-FE04E1BBA750}" type="presParOf" srcId="{B26A64F4-0D79-484C-9FB1-5B12EDEFDB67}" destId="{36FA9C47-0D0B-4D13-BA70-EFDA6E498AD2}" srcOrd="0" destOrd="0" presId="urn:microsoft.com/office/officeart/2008/layout/LinedList"/>
    <dgm:cxn modelId="{2DDE7EA2-0823-4747-BA8D-05AE40DDAA9C}" type="presParOf" srcId="{B26A64F4-0D79-484C-9FB1-5B12EDEFDB67}" destId="{ED3791D1-CA9B-43F6-878F-517D53199A70}" srcOrd="1" destOrd="0" presId="urn:microsoft.com/office/officeart/2008/layout/LinedList"/>
    <dgm:cxn modelId="{936127AB-6A68-49C5-84E5-332676B35B0F}" type="presParOf" srcId="{ED3791D1-CA9B-43F6-878F-517D53199A70}" destId="{2D5B39E1-6965-4D44-BF4E-66FBFDCC828B}" srcOrd="0" destOrd="0" presId="urn:microsoft.com/office/officeart/2008/layout/LinedList"/>
    <dgm:cxn modelId="{70348DA3-D19D-4B75-B172-77C8DEE392D8}" type="presParOf" srcId="{ED3791D1-CA9B-43F6-878F-517D53199A70}" destId="{AE0FABE1-F2A4-4E13-AC77-B40B2B0BF613}" srcOrd="1" destOrd="0" presId="urn:microsoft.com/office/officeart/2008/layout/LinedList"/>
    <dgm:cxn modelId="{889A5CDC-2B67-424F-9C86-72F4AC74BEB9}" type="presParOf" srcId="{ED3791D1-CA9B-43F6-878F-517D53199A70}" destId="{283E12EC-59B4-4134-AEA7-B654F9C672D1}" srcOrd="2" destOrd="0" presId="urn:microsoft.com/office/officeart/2008/layout/LinedList"/>
    <dgm:cxn modelId="{6E6DCD29-2EF3-44C1-8859-9E9C8A8E7553}" type="presParOf" srcId="{B26A64F4-0D79-484C-9FB1-5B12EDEFDB67}" destId="{8D2EFE4A-8C90-4F14-AEB9-FD9ACB2FB990}" srcOrd="2" destOrd="0" presId="urn:microsoft.com/office/officeart/2008/layout/LinedList"/>
    <dgm:cxn modelId="{C396E451-DB37-485A-A27A-EFBCE96FF2EB}" type="presParOf" srcId="{B26A64F4-0D79-484C-9FB1-5B12EDEFDB67}" destId="{60779165-57FF-46F5-8934-04BBFD4C9BE8}" srcOrd="3" destOrd="0" presId="urn:microsoft.com/office/officeart/2008/layout/LinedList"/>
    <dgm:cxn modelId="{C78657B9-462D-4E33-8E5D-60A14A404519}" type="presParOf" srcId="{B26A64F4-0D79-484C-9FB1-5B12EDEFDB67}" destId="{28C70436-0674-4773-9E3E-FD1FEA7B925E}" srcOrd="4" destOrd="0" presId="urn:microsoft.com/office/officeart/2008/layout/LinedList"/>
    <dgm:cxn modelId="{D6BC5F6A-431F-49DE-A4B0-A91D035E368E}" type="presParOf" srcId="{28C70436-0674-4773-9E3E-FD1FEA7B925E}" destId="{957D65B9-907C-4FAF-80DF-D2ABA73904C4}" srcOrd="0" destOrd="0" presId="urn:microsoft.com/office/officeart/2008/layout/LinedList"/>
    <dgm:cxn modelId="{0107E61F-0CA8-439F-BD74-91D13A839572}" type="presParOf" srcId="{28C70436-0674-4773-9E3E-FD1FEA7B925E}" destId="{18C131F2-2761-4802-9D81-0E42AE9FD826}" srcOrd="1" destOrd="0" presId="urn:microsoft.com/office/officeart/2008/layout/LinedList"/>
    <dgm:cxn modelId="{FD7BE384-5673-459F-B15F-4A982621081C}" type="presParOf" srcId="{28C70436-0674-4773-9E3E-FD1FEA7B925E}" destId="{F3A31437-76A1-4943-B84A-22C4537DFA3D}" srcOrd="2" destOrd="0" presId="urn:microsoft.com/office/officeart/2008/layout/LinedList"/>
    <dgm:cxn modelId="{4AECEAEA-5E25-4E83-BFC6-CCA3F640520F}" type="presParOf" srcId="{B26A64F4-0D79-484C-9FB1-5B12EDEFDB67}" destId="{3C8BEE7C-F63A-4664-B768-6F854C5039FB}" srcOrd="5" destOrd="0" presId="urn:microsoft.com/office/officeart/2008/layout/LinedList"/>
    <dgm:cxn modelId="{41BB9DAA-F3F4-4B2D-9EE0-DD4776EAA905}" type="presParOf" srcId="{B26A64F4-0D79-484C-9FB1-5B12EDEFDB67}" destId="{F977DFE5-C6E1-42FD-B948-A9F028264D40}" srcOrd="6" destOrd="0" presId="urn:microsoft.com/office/officeart/2008/layout/LinedList"/>
    <dgm:cxn modelId="{016CF4B8-3A1B-457D-8B4C-B1F4A2B7F42A}" type="presParOf" srcId="{8EC79308-008F-45E8-9F63-573BC75B2BA6}" destId="{31CF7AF3-9FFF-422E-B343-589532B59A36}" srcOrd="8" destOrd="0" presId="urn:microsoft.com/office/officeart/2008/layout/LinedList"/>
    <dgm:cxn modelId="{CA35167E-D1EC-4BEB-BEEA-AF6010774D2A}" type="presParOf" srcId="{8EC79308-008F-45E8-9F63-573BC75B2BA6}" destId="{EBD2E4FA-454E-49CB-869B-BC7C68ACCAF2}" srcOrd="9" destOrd="0" presId="urn:microsoft.com/office/officeart/2008/layout/LinedList"/>
    <dgm:cxn modelId="{4EA1E960-82AD-455E-AAB2-FEF37484FB72}" type="presParOf" srcId="{EBD2E4FA-454E-49CB-869B-BC7C68ACCAF2}" destId="{687E0A84-734A-4EF0-A30C-7459E2E43AF4}" srcOrd="0" destOrd="0" presId="urn:microsoft.com/office/officeart/2008/layout/LinedList"/>
    <dgm:cxn modelId="{FE3D85F4-A925-464E-89FD-3949A260DF42}" type="presParOf" srcId="{EBD2E4FA-454E-49CB-869B-BC7C68ACCAF2}" destId="{2D02F5AE-AEDF-4063-9063-F984B1A2986E}" srcOrd="1" destOrd="0" presId="urn:microsoft.com/office/officeart/2008/layout/LinedList"/>
    <dgm:cxn modelId="{06D86D81-B3AA-4440-B227-81370BE5FE90}" type="presParOf" srcId="{8EC79308-008F-45E8-9F63-573BC75B2BA6}" destId="{8669E93D-77D1-4475-B3DA-A6217FE6B4C3}" srcOrd="10" destOrd="0" presId="urn:microsoft.com/office/officeart/2008/layout/LinedList"/>
    <dgm:cxn modelId="{240D9D5C-17B4-438F-9A06-147A86E9A2CE}" type="presParOf" srcId="{8EC79308-008F-45E8-9F63-573BC75B2BA6}" destId="{E61A16EC-BEC1-4DCD-9072-4ABABBE4A63C}" srcOrd="11" destOrd="0" presId="urn:microsoft.com/office/officeart/2008/layout/LinedList"/>
    <dgm:cxn modelId="{3716CA8D-5129-4C85-8FAE-252DAA478A4E}" type="presParOf" srcId="{E61A16EC-BEC1-4DCD-9072-4ABABBE4A63C}" destId="{81383555-27D9-4681-A155-2A145EF975C1}" srcOrd="0" destOrd="0" presId="urn:microsoft.com/office/officeart/2008/layout/LinedList"/>
    <dgm:cxn modelId="{14A0B663-ABE6-416F-A3CF-ABB35BC325EB}" type="presParOf" srcId="{E61A16EC-BEC1-4DCD-9072-4ABABBE4A63C}" destId="{0DD08261-1D3C-44DC-BCD5-4F16B28DF599}" srcOrd="1" destOrd="0" presId="urn:microsoft.com/office/officeart/2008/layout/LinedList"/>
    <dgm:cxn modelId="{C78B819C-4ED0-43B6-AFEE-380B45DE4D59}" type="presParOf" srcId="{0DD08261-1D3C-44DC-BCD5-4F16B28DF599}" destId="{56229A06-7C2D-4ADD-95FA-326F7A29B7AC}" srcOrd="0" destOrd="0" presId="urn:microsoft.com/office/officeart/2008/layout/LinedList"/>
    <dgm:cxn modelId="{6584A047-141C-439D-AEE1-93F563E276F8}" type="presParOf" srcId="{0DD08261-1D3C-44DC-BCD5-4F16B28DF599}" destId="{6891AE0D-E3B4-4B88-8188-3421241B4ED6}" srcOrd="1" destOrd="0" presId="urn:microsoft.com/office/officeart/2008/layout/LinedList"/>
    <dgm:cxn modelId="{627FE42D-D970-48D6-82D3-4E59B066DB19}" type="presParOf" srcId="{6891AE0D-E3B4-4B88-8188-3421241B4ED6}" destId="{5FB24FC9-41AF-4BB9-BC82-C1FBA49C1330}" srcOrd="0" destOrd="0" presId="urn:microsoft.com/office/officeart/2008/layout/LinedList"/>
    <dgm:cxn modelId="{E2B60F7B-9596-4CD6-A64A-BCA57AEABBBC}" type="presParOf" srcId="{6891AE0D-E3B4-4B88-8188-3421241B4ED6}" destId="{4DBC4295-9AD7-462F-9F83-4D429E037EE8}" srcOrd="1" destOrd="0" presId="urn:microsoft.com/office/officeart/2008/layout/LinedList"/>
    <dgm:cxn modelId="{901EE053-5B02-44AA-BC0E-D91D1AE8B1AD}" type="presParOf" srcId="{6891AE0D-E3B4-4B88-8188-3421241B4ED6}" destId="{BD51E8A5-7038-43C8-AC84-9047967B15D8}" srcOrd="2" destOrd="0" presId="urn:microsoft.com/office/officeart/2008/layout/LinedList"/>
    <dgm:cxn modelId="{866BABAC-3699-4C0B-8B8B-28E98AA06F31}" type="presParOf" srcId="{0DD08261-1D3C-44DC-BCD5-4F16B28DF599}" destId="{89AC7827-3DE7-4BBB-8D11-EC2DD0FE6137}" srcOrd="2" destOrd="0" presId="urn:microsoft.com/office/officeart/2008/layout/LinedList"/>
    <dgm:cxn modelId="{203B73DE-7688-4907-874B-59F94050B060}" type="presParOf" srcId="{0DD08261-1D3C-44DC-BCD5-4F16B28DF599}" destId="{A97EA72F-7F00-4BD4-90E1-5DAA64149E70}" srcOrd="3" destOrd="0" presId="urn:microsoft.com/office/officeart/2008/layout/LinedList"/>
    <dgm:cxn modelId="{D1F0F340-0161-4D0E-97D7-F176DFC913A0}" type="presParOf" srcId="{0DD08261-1D3C-44DC-BCD5-4F16B28DF599}" destId="{51B22204-723C-4C96-A561-F2FB949E266E}" srcOrd="4" destOrd="0" presId="urn:microsoft.com/office/officeart/2008/layout/LinedList"/>
    <dgm:cxn modelId="{0947FA9D-7AC1-4537-9A3B-41A8C0EFE1F7}" type="presParOf" srcId="{51B22204-723C-4C96-A561-F2FB949E266E}" destId="{CFDD76A9-E8CC-4353-A25E-9B4F926D2679}" srcOrd="0" destOrd="0" presId="urn:microsoft.com/office/officeart/2008/layout/LinedList"/>
    <dgm:cxn modelId="{8D590C85-00F4-4D81-8F76-24592805E0B5}" type="presParOf" srcId="{51B22204-723C-4C96-A561-F2FB949E266E}" destId="{7DE63A82-84F5-4312-BC18-D0021B87E9F5}" srcOrd="1" destOrd="0" presId="urn:microsoft.com/office/officeart/2008/layout/LinedList"/>
    <dgm:cxn modelId="{0015E8D0-271D-4919-8B81-869E0BEB6B3D}" type="presParOf" srcId="{51B22204-723C-4C96-A561-F2FB949E266E}" destId="{38BCAD1F-2C19-48B3-AD1F-DA681262F613}" srcOrd="2" destOrd="0" presId="urn:microsoft.com/office/officeart/2008/layout/LinedList"/>
    <dgm:cxn modelId="{50210751-367E-4117-B769-A8F9B0CE986B}" type="presParOf" srcId="{0DD08261-1D3C-44DC-BCD5-4F16B28DF599}" destId="{F05E9191-38EF-4FFF-99A6-C0CDC7DB0D24}" srcOrd="5" destOrd="0" presId="urn:microsoft.com/office/officeart/2008/layout/LinedList"/>
    <dgm:cxn modelId="{D638C922-F035-449F-9AA4-C83592B335D1}" type="presParOf" srcId="{0DD08261-1D3C-44DC-BCD5-4F16B28DF599}" destId="{863F5564-5808-486F-A445-B1ECA52F4AB7}" srcOrd="6" destOrd="0" presId="urn:microsoft.com/office/officeart/2008/layout/LinedList"/>
    <dgm:cxn modelId="{0CCE2D08-1127-4C27-B60F-F99E5D2C7FDB}" type="presParOf" srcId="{0DD08261-1D3C-44DC-BCD5-4F16B28DF599}" destId="{3C6B4EDD-B1DD-4341-BD16-904687153A8E}" srcOrd="7" destOrd="0" presId="urn:microsoft.com/office/officeart/2008/layout/LinedList"/>
    <dgm:cxn modelId="{09EF7630-DB1D-483D-95B6-4B7E3DAC75B1}" type="presParOf" srcId="{3C6B4EDD-B1DD-4341-BD16-904687153A8E}" destId="{106437BC-8F9C-4D63-B626-092460C1DED6}" srcOrd="0" destOrd="0" presId="urn:microsoft.com/office/officeart/2008/layout/LinedList"/>
    <dgm:cxn modelId="{9B6F6FAA-8917-46BD-AB03-750B27B7CBB0}" type="presParOf" srcId="{3C6B4EDD-B1DD-4341-BD16-904687153A8E}" destId="{B57A4D8B-C24B-49CD-9A96-369629F201B1}" srcOrd="1" destOrd="0" presId="urn:microsoft.com/office/officeart/2008/layout/LinedList"/>
    <dgm:cxn modelId="{12B86C4E-D649-40E0-9A22-6D2319B4B8C6}" type="presParOf" srcId="{3C6B4EDD-B1DD-4341-BD16-904687153A8E}" destId="{F5BF684F-9A64-4282-AA96-A2265DC525B3}" srcOrd="2" destOrd="0" presId="urn:microsoft.com/office/officeart/2008/layout/LinedList"/>
    <dgm:cxn modelId="{F4D985D5-791C-41AF-B994-26806576ECC0}" type="presParOf" srcId="{0DD08261-1D3C-44DC-BCD5-4F16B28DF599}" destId="{688DFA4D-B7C8-459D-94CE-BC347C8ECB2D}" srcOrd="8" destOrd="0" presId="urn:microsoft.com/office/officeart/2008/layout/LinedList"/>
    <dgm:cxn modelId="{8BFB8ABB-3D65-448A-8FD3-FDEB10033102}" type="presParOf" srcId="{0DD08261-1D3C-44DC-BCD5-4F16B28DF599}" destId="{17113702-4581-410C-A8D3-9ADF36D02B7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487C27-0002-4059-B633-C63310FF02D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6A2951-6F05-4247-AE1B-9D987817A5B8}">
      <dgm:prSet custT="1"/>
      <dgm:spPr/>
      <dgm:t>
        <a:bodyPr/>
        <a:lstStyle/>
        <a:p>
          <a:r>
            <a:rPr lang="en-GB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13: Grayscale &amp; threshold final image to find intersect coordinates</a:t>
          </a:r>
        </a:p>
      </dgm:t>
    </dgm:pt>
    <dgm:pt modelId="{9FE30041-5BE6-40A9-9AD8-540C13060A77}" type="parTrans" cxnId="{6606B4EE-B4B6-400E-AFBE-239EE22A9640}">
      <dgm:prSet/>
      <dgm:spPr/>
      <dgm:t>
        <a:bodyPr/>
        <a:lstStyle/>
        <a:p>
          <a:endParaRPr lang="en-US"/>
        </a:p>
      </dgm:t>
    </dgm:pt>
    <dgm:pt modelId="{5E468BE2-B3E6-4C1F-9CFA-B3434D55B727}" type="sibTrans" cxnId="{6606B4EE-B4B6-400E-AFBE-239EE22A9640}">
      <dgm:prSet/>
      <dgm:spPr/>
      <dgm:t>
        <a:bodyPr/>
        <a:lstStyle/>
        <a:p>
          <a:endParaRPr lang="en-US"/>
        </a:p>
      </dgm:t>
    </dgm:pt>
    <dgm:pt modelId="{BACBFFBE-F28F-42D3-BC86-955B701112E5}">
      <dgm:prSet custT="1"/>
      <dgm:spPr/>
      <dgm:t>
        <a:bodyPr/>
        <a:lstStyle/>
        <a:p>
          <a:r>
            <a:rPr lang="en-GB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14: Prepare Intersect coordinates lists</a:t>
          </a:r>
        </a:p>
      </dgm:t>
    </dgm:pt>
    <dgm:pt modelId="{AE83A33A-6B61-4471-B693-537A8B935F14}" type="parTrans" cxnId="{B0776F93-7C97-4E06-82C9-B7DC8A390BEA}">
      <dgm:prSet/>
      <dgm:spPr/>
      <dgm:t>
        <a:bodyPr/>
        <a:lstStyle/>
        <a:p>
          <a:endParaRPr lang="en-IE"/>
        </a:p>
      </dgm:t>
    </dgm:pt>
    <dgm:pt modelId="{C7AD70BA-FA52-42C1-BC0E-F8E262FFD471}" type="sibTrans" cxnId="{B0776F93-7C97-4E06-82C9-B7DC8A390BEA}">
      <dgm:prSet/>
      <dgm:spPr/>
      <dgm:t>
        <a:bodyPr/>
        <a:lstStyle/>
        <a:p>
          <a:endParaRPr lang="en-IE"/>
        </a:p>
      </dgm:t>
    </dgm:pt>
    <dgm:pt modelId="{A3D4BFC2-F25C-4FF4-A034-A233A927428F}">
      <dgm:prSet/>
      <dgm:spPr/>
      <dgm:t>
        <a:bodyPr/>
        <a:lstStyle/>
        <a:p>
          <a:endParaRPr lang="en-GB">
            <a:effectLst>
              <a:glow rad="38100">
                <a:prstClr val="black">
                  <a:lumMod val="50000"/>
                  <a:lumOff val="50000"/>
                  <a:alpha val="20000"/>
                </a:prstClr>
              </a:glow>
              <a:outerShdw blurRad="44450" dist="12700" dir="13860000" algn="tl" rotWithShape="0">
                <a:srgbClr val="000000">
                  <a:alpha val="20000"/>
                </a:srgbClr>
              </a:outerShdw>
            </a:effectLst>
          </a:endParaRPr>
        </a:p>
      </dgm:t>
    </dgm:pt>
    <dgm:pt modelId="{1EF71420-339C-45B3-9F78-36F5722796A4}" type="parTrans" cxnId="{B1E52755-7EEC-4367-80F5-F585EAE86AC3}">
      <dgm:prSet/>
      <dgm:spPr/>
      <dgm:t>
        <a:bodyPr/>
        <a:lstStyle/>
        <a:p>
          <a:endParaRPr lang="en-IE"/>
        </a:p>
      </dgm:t>
    </dgm:pt>
    <dgm:pt modelId="{9A964B52-42AA-4E80-9B49-E26B03002DAD}" type="sibTrans" cxnId="{B1E52755-7EEC-4367-80F5-F585EAE86AC3}">
      <dgm:prSet/>
      <dgm:spPr/>
      <dgm:t>
        <a:bodyPr/>
        <a:lstStyle/>
        <a:p>
          <a:endParaRPr lang="en-IE"/>
        </a:p>
      </dgm:t>
    </dgm:pt>
    <dgm:pt modelId="{EFC0A87C-A834-4265-87F1-3C871EFB237A}">
      <dgm:prSet custT="1"/>
      <dgm:spPr/>
      <dgm:t>
        <a:bodyPr/>
        <a:lstStyle/>
        <a:p>
          <a:r>
            <a:rPr lang="en-GB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15: Arrange Car Coordinates into x and y lists per car</a:t>
          </a:r>
        </a:p>
      </dgm:t>
    </dgm:pt>
    <dgm:pt modelId="{3501D0FB-48A5-49C9-B97F-93C05B682218}" type="parTrans" cxnId="{087DE95B-D5BE-4AEF-A67F-6122EE7D4B8B}">
      <dgm:prSet/>
      <dgm:spPr/>
      <dgm:t>
        <a:bodyPr/>
        <a:lstStyle/>
        <a:p>
          <a:endParaRPr lang="en-IE"/>
        </a:p>
      </dgm:t>
    </dgm:pt>
    <dgm:pt modelId="{3490E7C9-5A6B-478F-A59D-59138976ADEF}" type="sibTrans" cxnId="{087DE95B-D5BE-4AEF-A67F-6122EE7D4B8B}">
      <dgm:prSet/>
      <dgm:spPr/>
      <dgm:t>
        <a:bodyPr/>
        <a:lstStyle/>
        <a:p>
          <a:endParaRPr lang="en-IE"/>
        </a:p>
      </dgm:t>
    </dgm:pt>
    <dgm:pt modelId="{F9ECDAE1-46CC-4AC3-87A8-EB7687CDB9BD}">
      <dgm:prSet/>
      <dgm:spPr/>
      <dgm:t>
        <a:bodyPr/>
        <a:lstStyle/>
        <a:p>
          <a:endParaRPr lang="en-IE"/>
        </a:p>
      </dgm:t>
    </dgm:pt>
    <dgm:pt modelId="{63858C33-4880-4D6B-AEB7-9D4DDC079A4B}" type="parTrans" cxnId="{F0D91228-647B-4E34-8F46-FB72602F05C9}">
      <dgm:prSet/>
      <dgm:spPr/>
      <dgm:t>
        <a:bodyPr/>
        <a:lstStyle/>
        <a:p>
          <a:endParaRPr lang="en-IE"/>
        </a:p>
      </dgm:t>
    </dgm:pt>
    <dgm:pt modelId="{D357E68A-F003-4599-B88A-90D8C51506DD}" type="sibTrans" cxnId="{F0D91228-647B-4E34-8F46-FB72602F05C9}">
      <dgm:prSet/>
      <dgm:spPr/>
      <dgm:t>
        <a:bodyPr/>
        <a:lstStyle/>
        <a:p>
          <a:endParaRPr lang="en-IE"/>
        </a:p>
      </dgm:t>
    </dgm:pt>
    <dgm:pt modelId="{BA3E643C-0F06-4991-A4F3-EFB506675901}">
      <dgm:prSet/>
      <dgm:spPr/>
      <dgm:t>
        <a:bodyPr/>
        <a:lstStyle/>
        <a:p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Done by checking pixel by pixel where white is detected and adding those coordinates to an array</a:t>
          </a:r>
        </a:p>
      </dgm:t>
    </dgm:pt>
    <dgm:pt modelId="{048608FE-0E24-4765-A69E-F0EF212DA1AC}" type="parTrans" cxnId="{BC26EEB2-DB27-4609-840F-D373090DBE16}">
      <dgm:prSet/>
      <dgm:spPr/>
      <dgm:t>
        <a:bodyPr/>
        <a:lstStyle/>
        <a:p>
          <a:endParaRPr lang="en-IE"/>
        </a:p>
      </dgm:t>
    </dgm:pt>
    <dgm:pt modelId="{D88D5EB3-27B5-4DBA-B4BE-694176A2E9E5}" type="sibTrans" cxnId="{BC26EEB2-DB27-4609-840F-D373090DBE16}">
      <dgm:prSet/>
      <dgm:spPr/>
      <dgm:t>
        <a:bodyPr/>
        <a:lstStyle/>
        <a:p>
          <a:endParaRPr lang="en-IE"/>
        </a:p>
      </dgm:t>
    </dgm:pt>
    <dgm:pt modelId="{705EBEE8-223F-49F5-AD73-3B98AFD4FE85}">
      <dgm:prSet/>
      <dgm:spPr/>
      <dgm:t>
        <a:bodyPr/>
        <a:lstStyle/>
        <a:p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Breaks the Intersect coordinates array down into lists for the x and y elements</a:t>
          </a:r>
        </a:p>
      </dgm:t>
    </dgm:pt>
    <dgm:pt modelId="{A26D116E-AF56-4EBE-B4A0-2FB84929A5BD}" type="parTrans" cxnId="{36C9CB05-DFC6-475D-AE9D-32CAD8DB99FE}">
      <dgm:prSet/>
      <dgm:spPr/>
      <dgm:t>
        <a:bodyPr/>
        <a:lstStyle/>
        <a:p>
          <a:endParaRPr lang="en-IE"/>
        </a:p>
      </dgm:t>
    </dgm:pt>
    <dgm:pt modelId="{889EAFA6-6ECB-4703-A931-3CE37F11CD27}" type="sibTrans" cxnId="{36C9CB05-DFC6-475D-AE9D-32CAD8DB99FE}">
      <dgm:prSet/>
      <dgm:spPr/>
      <dgm:t>
        <a:bodyPr/>
        <a:lstStyle/>
        <a:p>
          <a:endParaRPr lang="en-IE"/>
        </a:p>
      </dgm:t>
    </dgm:pt>
    <dgm:pt modelId="{8EC79308-008F-45E8-9F63-573BC75B2BA6}" type="pres">
      <dgm:prSet presAssocID="{B9487C27-0002-4059-B633-C63310FF02D6}" presName="vert0" presStyleCnt="0">
        <dgm:presLayoutVars>
          <dgm:dir/>
          <dgm:animOne val="branch"/>
          <dgm:animLvl val="lvl"/>
        </dgm:presLayoutVars>
      </dgm:prSet>
      <dgm:spPr/>
    </dgm:pt>
    <dgm:pt modelId="{EC3F55B6-6468-4A9D-BFBD-C71B914D4EE9}" type="pres">
      <dgm:prSet presAssocID="{5D6A2951-6F05-4247-AE1B-9D987817A5B8}" presName="thickLine" presStyleLbl="alignNode1" presStyleIdx="0" presStyleCnt="5"/>
      <dgm:spPr/>
    </dgm:pt>
    <dgm:pt modelId="{89567463-B833-4685-8B88-A312210780EC}" type="pres">
      <dgm:prSet presAssocID="{5D6A2951-6F05-4247-AE1B-9D987817A5B8}" presName="horz1" presStyleCnt="0"/>
      <dgm:spPr/>
    </dgm:pt>
    <dgm:pt modelId="{B1FF6B21-4560-4A3A-A1C7-6D9436100D9C}" type="pres">
      <dgm:prSet presAssocID="{5D6A2951-6F05-4247-AE1B-9D987817A5B8}" presName="tx1" presStyleLbl="revTx" presStyleIdx="0" presStyleCnt="7" custScaleX="500000" custScaleY="78182"/>
      <dgm:spPr/>
    </dgm:pt>
    <dgm:pt modelId="{A9C52FE2-5560-4C24-8622-0B4BEA6A1CD9}" type="pres">
      <dgm:prSet presAssocID="{5D6A2951-6F05-4247-AE1B-9D987817A5B8}" presName="vert1" presStyleCnt="0"/>
      <dgm:spPr/>
    </dgm:pt>
    <dgm:pt modelId="{B3D4E49E-E18A-4042-A74E-4725D848CE20}" type="pres">
      <dgm:prSet presAssocID="{F9ECDAE1-46CC-4AC3-87A8-EB7687CDB9BD}" presName="thickLine" presStyleLbl="alignNode1" presStyleIdx="1" presStyleCnt="5"/>
      <dgm:spPr/>
    </dgm:pt>
    <dgm:pt modelId="{39BD4DF7-662B-47FC-819C-4D454ADD4CD3}" type="pres">
      <dgm:prSet presAssocID="{F9ECDAE1-46CC-4AC3-87A8-EB7687CDB9BD}" presName="horz1" presStyleCnt="0"/>
      <dgm:spPr/>
    </dgm:pt>
    <dgm:pt modelId="{62380C95-39D0-4D06-BC1F-085C227ABEDB}" type="pres">
      <dgm:prSet presAssocID="{F9ECDAE1-46CC-4AC3-87A8-EB7687CDB9BD}" presName="tx1" presStyleLbl="revTx" presStyleIdx="1" presStyleCnt="7"/>
      <dgm:spPr/>
    </dgm:pt>
    <dgm:pt modelId="{A70C16DB-6B3A-4D53-AA6D-EB661FE9800B}" type="pres">
      <dgm:prSet presAssocID="{F9ECDAE1-46CC-4AC3-87A8-EB7687CDB9BD}" presName="vert1" presStyleCnt="0"/>
      <dgm:spPr/>
    </dgm:pt>
    <dgm:pt modelId="{D2048265-ED68-4003-BA52-24C1BC5FCAF0}" type="pres">
      <dgm:prSet presAssocID="{BA3E643C-0F06-4991-A4F3-EFB506675901}" presName="vertSpace2a" presStyleCnt="0"/>
      <dgm:spPr/>
    </dgm:pt>
    <dgm:pt modelId="{F9321A97-18F0-4EB9-9CC9-E93353113A2D}" type="pres">
      <dgm:prSet presAssocID="{BA3E643C-0F06-4991-A4F3-EFB506675901}" presName="horz2" presStyleCnt="0"/>
      <dgm:spPr/>
    </dgm:pt>
    <dgm:pt modelId="{2AAD2A07-1C9F-4D47-B725-55F4EE70544D}" type="pres">
      <dgm:prSet presAssocID="{BA3E643C-0F06-4991-A4F3-EFB506675901}" presName="horzSpace2" presStyleCnt="0"/>
      <dgm:spPr/>
    </dgm:pt>
    <dgm:pt modelId="{5432F374-D8A0-4B46-B64A-AFC9BD89AFDA}" type="pres">
      <dgm:prSet presAssocID="{BA3E643C-0F06-4991-A4F3-EFB506675901}" presName="tx2" presStyleLbl="revTx" presStyleIdx="2" presStyleCnt="7" custScaleX="101002" custScaleY="85526"/>
      <dgm:spPr/>
    </dgm:pt>
    <dgm:pt modelId="{49FF65D5-E1EB-4093-98AB-29BCB1441AA9}" type="pres">
      <dgm:prSet presAssocID="{BA3E643C-0F06-4991-A4F3-EFB506675901}" presName="vert2" presStyleCnt="0"/>
      <dgm:spPr/>
    </dgm:pt>
    <dgm:pt modelId="{2AA62788-9CE0-49D0-84C7-E276463B0D5F}" type="pres">
      <dgm:prSet presAssocID="{BA3E643C-0F06-4991-A4F3-EFB506675901}" presName="thinLine2b" presStyleLbl="callout" presStyleIdx="0" presStyleCnt="2"/>
      <dgm:spPr/>
    </dgm:pt>
    <dgm:pt modelId="{F3EA2BAC-8260-4970-842E-171F056DB9F5}" type="pres">
      <dgm:prSet presAssocID="{BA3E643C-0F06-4991-A4F3-EFB506675901}" presName="vertSpace2b" presStyleCnt="0"/>
      <dgm:spPr/>
    </dgm:pt>
    <dgm:pt modelId="{4A394534-DBB9-4361-A199-16E368255E46}" type="pres">
      <dgm:prSet presAssocID="{BACBFFBE-F28F-42D3-BC86-955B701112E5}" presName="thickLine" presStyleLbl="alignNode1" presStyleIdx="2" presStyleCnt="5"/>
      <dgm:spPr/>
    </dgm:pt>
    <dgm:pt modelId="{2911F322-3425-403C-B382-FAE55020B8D4}" type="pres">
      <dgm:prSet presAssocID="{BACBFFBE-F28F-42D3-BC86-955B701112E5}" presName="horz1" presStyleCnt="0"/>
      <dgm:spPr/>
    </dgm:pt>
    <dgm:pt modelId="{98078C78-0C25-4274-A637-B7493B37471D}" type="pres">
      <dgm:prSet presAssocID="{BACBFFBE-F28F-42D3-BC86-955B701112E5}" presName="tx1" presStyleLbl="revTx" presStyleIdx="3" presStyleCnt="7" custScaleX="583808" custScaleY="46838"/>
      <dgm:spPr/>
    </dgm:pt>
    <dgm:pt modelId="{66B9849F-7F3D-4037-9067-7A058BB7C227}" type="pres">
      <dgm:prSet presAssocID="{BACBFFBE-F28F-42D3-BC86-955B701112E5}" presName="vert1" presStyleCnt="0"/>
      <dgm:spPr/>
    </dgm:pt>
    <dgm:pt modelId="{6814E32D-4EF8-4D59-B797-70B51BD925A7}" type="pres">
      <dgm:prSet presAssocID="{A3D4BFC2-F25C-4FF4-A034-A233A927428F}" presName="thickLine" presStyleLbl="alignNode1" presStyleIdx="3" presStyleCnt="5"/>
      <dgm:spPr/>
    </dgm:pt>
    <dgm:pt modelId="{3374D201-0025-430D-B134-A5E99E9D86D6}" type="pres">
      <dgm:prSet presAssocID="{A3D4BFC2-F25C-4FF4-A034-A233A927428F}" presName="horz1" presStyleCnt="0"/>
      <dgm:spPr/>
    </dgm:pt>
    <dgm:pt modelId="{CC63C515-F102-4145-A452-A7FF9649DE1C}" type="pres">
      <dgm:prSet presAssocID="{A3D4BFC2-F25C-4FF4-A034-A233A927428F}" presName="tx1" presStyleLbl="revTx" presStyleIdx="4" presStyleCnt="7"/>
      <dgm:spPr/>
    </dgm:pt>
    <dgm:pt modelId="{CB5B3774-D69E-47B5-96CA-A5A0CB86FA23}" type="pres">
      <dgm:prSet presAssocID="{A3D4BFC2-F25C-4FF4-A034-A233A927428F}" presName="vert1" presStyleCnt="0"/>
      <dgm:spPr/>
    </dgm:pt>
    <dgm:pt modelId="{75C73681-0613-470A-ABA0-F7A0381E918C}" type="pres">
      <dgm:prSet presAssocID="{705EBEE8-223F-49F5-AD73-3B98AFD4FE85}" presName="vertSpace2a" presStyleCnt="0"/>
      <dgm:spPr/>
    </dgm:pt>
    <dgm:pt modelId="{74E07EB2-EA65-4DC4-93BA-684F3FA7A490}" type="pres">
      <dgm:prSet presAssocID="{705EBEE8-223F-49F5-AD73-3B98AFD4FE85}" presName="horz2" presStyleCnt="0"/>
      <dgm:spPr/>
    </dgm:pt>
    <dgm:pt modelId="{B1C8C654-065A-445F-86F7-318081AF69F3}" type="pres">
      <dgm:prSet presAssocID="{705EBEE8-223F-49F5-AD73-3B98AFD4FE85}" presName="horzSpace2" presStyleCnt="0"/>
      <dgm:spPr/>
    </dgm:pt>
    <dgm:pt modelId="{B72F7548-CAD1-488A-B4D1-6F5CBC925AFF}" type="pres">
      <dgm:prSet presAssocID="{705EBEE8-223F-49F5-AD73-3B98AFD4FE85}" presName="tx2" presStyleLbl="revTx" presStyleIdx="5" presStyleCnt="7" custScaleY="81880"/>
      <dgm:spPr/>
    </dgm:pt>
    <dgm:pt modelId="{88EF600B-8905-4122-93CF-FEFBF0E49FF3}" type="pres">
      <dgm:prSet presAssocID="{705EBEE8-223F-49F5-AD73-3B98AFD4FE85}" presName="vert2" presStyleCnt="0"/>
      <dgm:spPr/>
    </dgm:pt>
    <dgm:pt modelId="{ADCCB6AD-FA37-4EB9-B740-1BAD35AF7B3E}" type="pres">
      <dgm:prSet presAssocID="{705EBEE8-223F-49F5-AD73-3B98AFD4FE85}" presName="thinLine2b" presStyleLbl="callout" presStyleIdx="1" presStyleCnt="2"/>
      <dgm:spPr/>
    </dgm:pt>
    <dgm:pt modelId="{0E094D7B-67D6-418F-85EC-FE2E54AF9783}" type="pres">
      <dgm:prSet presAssocID="{705EBEE8-223F-49F5-AD73-3B98AFD4FE85}" presName="vertSpace2b" presStyleCnt="0"/>
      <dgm:spPr/>
    </dgm:pt>
    <dgm:pt modelId="{0B65E229-188C-443B-893B-99CB6B605CEA}" type="pres">
      <dgm:prSet presAssocID="{EFC0A87C-A834-4265-87F1-3C871EFB237A}" presName="thickLine" presStyleLbl="alignNode1" presStyleIdx="4" presStyleCnt="5"/>
      <dgm:spPr/>
    </dgm:pt>
    <dgm:pt modelId="{BDD54C97-11E0-48C5-A3F2-7A3C542F96E0}" type="pres">
      <dgm:prSet presAssocID="{EFC0A87C-A834-4265-87F1-3C871EFB237A}" presName="horz1" presStyleCnt="0"/>
      <dgm:spPr/>
    </dgm:pt>
    <dgm:pt modelId="{FB2E734C-DBF6-45E1-8F0B-F46EDDA1ED21}" type="pres">
      <dgm:prSet presAssocID="{EFC0A87C-A834-4265-87F1-3C871EFB237A}" presName="tx1" presStyleLbl="revTx" presStyleIdx="6" presStyleCnt="7" custScaleX="500000"/>
      <dgm:spPr/>
    </dgm:pt>
    <dgm:pt modelId="{224B760A-BD5A-40CC-8667-FE2E0923F232}" type="pres">
      <dgm:prSet presAssocID="{EFC0A87C-A834-4265-87F1-3C871EFB237A}" presName="vert1" presStyleCnt="0"/>
      <dgm:spPr/>
    </dgm:pt>
  </dgm:ptLst>
  <dgm:cxnLst>
    <dgm:cxn modelId="{36C9CB05-DFC6-475D-AE9D-32CAD8DB99FE}" srcId="{A3D4BFC2-F25C-4FF4-A034-A233A927428F}" destId="{705EBEE8-223F-49F5-AD73-3B98AFD4FE85}" srcOrd="0" destOrd="0" parTransId="{A26D116E-AF56-4EBE-B4A0-2FB84929A5BD}" sibTransId="{889EAFA6-6ECB-4703-A931-3CE37F11CD27}"/>
    <dgm:cxn modelId="{50216B0E-61FB-4F7E-B6BE-3AC7108822B7}" type="presOf" srcId="{BACBFFBE-F28F-42D3-BC86-955B701112E5}" destId="{98078C78-0C25-4274-A637-B7493B37471D}" srcOrd="0" destOrd="0" presId="urn:microsoft.com/office/officeart/2008/layout/LinedList"/>
    <dgm:cxn modelId="{F0D91228-647B-4E34-8F46-FB72602F05C9}" srcId="{B9487C27-0002-4059-B633-C63310FF02D6}" destId="{F9ECDAE1-46CC-4AC3-87A8-EB7687CDB9BD}" srcOrd="1" destOrd="0" parTransId="{63858C33-4880-4D6B-AEB7-9D4DDC079A4B}" sibTransId="{D357E68A-F003-4599-B88A-90D8C51506DD}"/>
    <dgm:cxn modelId="{087DE95B-D5BE-4AEF-A67F-6122EE7D4B8B}" srcId="{B9487C27-0002-4059-B633-C63310FF02D6}" destId="{EFC0A87C-A834-4265-87F1-3C871EFB237A}" srcOrd="4" destOrd="0" parTransId="{3501D0FB-48A5-49C9-B97F-93C05B682218}" sibTransId="{3490E7C9-5A6B-478F-A59D-59138976ADEF}"/>
    <dgm:cxn modelId="{C6C67B6C-9949-434D-86BA-8F0B4384BE1B}" type="presOf" srcId="{A3D4BFC2-F25C-4FF4-A034-A233A927428F}" destId="{CC63C515-F102-4145-A452-A7FF9649DE1C}" srcOrd="0" destOrd="0" presId="urn:microsoft.com/office/officeart/2008/layout/LinedList"/>
    <dgm:cxn modelId="{C624B873-0602-4858-81AE-F078AAA6C095}" type="presOf" srcId="{EFC0A87C-A834-4265-87F1-3C871EFB237A}" destId="{FB2E734C-DBF6-45E1-8F0B-F46EDDA1ED21}" srcOrd="0" destOrd="0" presId="urn:microsoft.com/office/officeart/2008/layout/LinedList"/>
    <dgm:cxn modelId="{B1E52755-7EEC-4367-80F5-F585EAE86AC3}" srcId="{B9487C27-0002-4059-B633-C63310FF02D6}" destId="{A3D4BFC2-F25C-4FF4-A034-A233A927428F}" srcOrd="3" destOrd="0" parTransId="{1EF71420-339C-45B3-9F78-36F5722796A4}" sibTransId="{9A964B52-42AA-4E80-9B49-E26B03002DAD}"/>
    <dgm:cxn modelId="{B7A07B87-77CA-47CA-8485-CA1AEC92DB91}" type="presOf" srcId="{B9487C27-0002-4059-B633-C63310FF02D6}" destId="{8EC79308-008F-45E8-9F63-573BC75B2BA6}" srcOrd="0" destOrd="0" presId="urn:microsoft.com/office/officeart/2008/layout/LinedList"/>
    <dgm:cxn modelId="{B0776F93-7C97-4E06-82C9-B7DC8A390BEA}" srcId="{B9487C27-0002-4059-B633-C63310FF02D6}" destId="{BACBFFBE-F28F-42D3-BC86-955B701112E5}" srcOrd="2" destOrd="0" parTransId="{AE83A33A-6B61-4471-B693-537A8B935F14}" sibTransId="{C7AD70BA-FA52-42C1-BC0E-F8E262FFD471}"/>
    <dgm:cxn modelId="{2B2118AD-75F3-4E9E-8457-1D603BDFAFDF}" type="presOf" srcId="{705EBEE8-223F-49F5-AD73-3B98AFD4FE85}" destId="{B72F7548-CAD1-488A-B4D1-6F5CBC925AFF}" srcOrd="0" destOrd="0" presId="urn:microsoft.com/office/officeart/2008/layout/LinedList"/>
    <dgm:cxn modelId="{BC26EEB2-DB27-4609-840F-D373090DBE16}" srcId="{F9ECDAE1-46CC-4AC3-87A8-EB7687CDB9BD}" destId="{BA3E643C-0F06-4991-A4F3-EFB506675901}" srcOrd="0" destOrd="0" parTransId="{048608FE-0E24-4765-A69E-F0EF212DA1AC}" sibTransId="{D88D5EB3-27B5-4DBA-B4BE-694176A2E9E5}"/>
    <dgm:cxn modelId="{5148A9C8-02DA-4838-8D86-84C26D7F3F92}" type="presOf" srcId="{F9ECDAE1-46CC-4AC3-87A8-EB7687CDB9BD}" destId="{62380C95-39D0-4D06-BC1F-085C227ABEDB}" srcOrd="0" destOrd="0" presId="urn:microsoft.com/office/officeart/2008/layout/LinedList"/>
    <dgm:cxn modelId="{B45F6AD8-588F-4E7C-BE86-A498A9211FC1}" type="presOf" srcId="{5D6A2951-6F05-4247-AE1B-9D987817A5B8}" destId="{B1FF6B21-4560-4A3A-A1C7-6D9436100D9C}" srcOrd="0" destOrd="0" presId="urn:microsoft.com/office/officeart/2008/layout/LinedList"/>
    <dgm:cxn modelId="{6606B4EE-B4B6-400E-AFBE-239EE22A9640}" srcId="{B9487C27-0002-4059-B633-C63310FF02D6}" destId="{5D6A2951-6F05-4247-AE1B-9D987817A5B8}" srcOrd="0" destOrd="0" parTransId="{9FE30041-5BE6-40A9-9AD8-540C13060A77}" sibTransId="{5E468BE2-B3E6-4C1F-9CFA-B3434D55B727}"/>
    <dgm:cxn modelId="{ABD479F4-6CFC-407B-8A78-4F931498854C}" type="presOf" srcId="{BA3E643C-0F06-4991-A4F3-EFB506675901}" destId="{5432F374-D8A0-4B46-B64A-AFC9BD89AFDA}" srcOrd="0" destOrd="0" presId="urn:microsoft.com/office/officeart/2008/layout/LinedList"/>
    <dgm:cxn modelId="{AE61E552-C560-4CFE-8C01-7EC531E1777A}" type="presParOf" srcId="{8EC79308-008F-45E8-9F63-573BC75B2BA6}" destId="{EC3F55B6-6468-4A9D-BFBD-C71B914D4EE9}" srcOrd="0" destOrd="0" presId="urn:microsoft.com/office/officeart/2008/layout/LinedList"/>
    <dgm:cxn modelId="{862A54C4-6D9B-42BC-8F9A-23125034EEEF}" type="presParOf" srcId="{8EC79308-008F-45E8-9F63-573BC75B2BA6}" destId="{89567463-B833-4685-8B88-A312210780EC}" srcOrd="1" destOrd="0" presId="urn:microsoft.com/office/officeart/2008/layout/LinedList"/>
    <dgm:cxn modelId="{1A9542FE-FBA2-4D55-A013-5D8677C18EFD}" type="presParOf" srcId="{89567463-B833-4685-8B88-A312210780EC}" destId="{B1FF6B21-4560-4A3A-A1C7-6D9436100D9C}" srcOrd="0" destOrd="0" presId="urn:microsoft.com/office/officeart/2008/layout/LinedList"/>
    <dgm:cxn modelId="{B1628C85-68F6-4D46-A482-293A934E00BF}" type="presParOf" srcId="{89567463-B833-4685-8B88-A312210780EC}" destId="{A9C52FE2-5560-4C24-8622-0B4BEA6A1CD9}" srcOrd="1" destOrd="0" presId="urn:microsoft.com/office/officeart/2008/layout/LinedList"/>
    <dgm:cxn modelId="{92031CC1-A472-47BE-8FE6-1023C686B0EB}" type="presParOf" srcId="{8EC79308-008F-45E8-9F63-573BC75B2BA6}" destId="{B3D4E49E-E18A-4042-A74E-4725D848CE20}" srcOrd="2" destOrd="0" presId="urn:microsoft.com/office/officeart/2008/layout/LinedList"/>
    <dgm:cxn modelId="{42238D97-0BDC-473D-8A6D-9789046E7E33}" type="presParOf" srcId="{8EC79308-008F-45E8-9F63-573BC75B2BA6}" destId="{39BD4DF7-662B-47FC-819C-4D454ADD4CD3}" srcOrd="3" destOrd="0" presId="urn:microsoft.com/office/officeart/2008/layout/LinedList"/>
    <dgm:cxn modelId="{876437D4-BC86-4108-BAAF-29D58041BE17}" type="presParOf" srcId="{39BD4DF7-662B-47FC-819C-4D454ADD4CD3}" destId="{62380C95-39D0-4D06-BC1F-085C227ABEDB}" srcOrd="0" destOrd="0" presId="urn:microsoft.com/office/officeart/2008/layout/LinedList"/>
    <dgm:cxn modelId="{0B78B353-3D4D-4629-A742-6884270ED660}" type="presParOf" srcId="{39BD4DF7-662B-47FC-819C-4D454ADD4CD3}" destId="{A70C16DB-6B3A-4D53-AA6D-EB661FE9800B}" srcOrd="1" destOrd="0" presId="urn:microsoft.com/office/officeart/2008/layout/LinedList"/>
    <dgm:cxn modelId="{CE3122A8-0B00-4F9B-8491-A3043E34BB37}" type="presParOf" srcId="{A70C16DB-6B3A-4D53-AA6D-EB661FE9800B}" destId="{D2048265-ED68-4003-BA52-24C1BC5FCAF0}" srcOrd="0" destOrd="0" presId="urn:microsoft.com/office/officeart/2008/layout/LinedList"/>
    <dgm:cxn modelId="{61459743-3EA4-435D-A510-4E85FDEA470C}" type="presParOf" srcId="{A70C16DB-6B3A-4D53-AA6D-EB661FE9800B}" destId="{F9321A97-18F0-4EB9-9CC9-E93353113A2D}" srcOrd="1" destOrd="0" presId="urn:microsoft.com/office/officeart/2008/layout/LinedList"/>
    <dgm:cxn modelId="{F7ADD41C-FDCB-43D6-B5E0-296712CC1E9E}" type="presParOf" srcId="{F9321A97-18F0-4EB9-9CC9-E93353113A2D}" destId="{2AAD2A07-1C9F-4D47-B725-55F4EE70544D}" srcOrd="0" destOrd="0" presId="urn:microsoft.com/office/officeart/2008/layout/LinedList"/>
    <dgm:cxn modelId="{8575047E-B02B-4BE9-A80B-7BDE819D42DE}" type="presParOf" srcId="{F9321A97-18F0-4EB9-9CC9-E93353113A2D}" destId="{5432F374-D8A0-4B46-B64A-AFC9BD89AFDA}" srcOrd="1" destOrd="0" presId="urn:microsoft.com/office/officeart/2008/layout/LinedList"/>
    <dgm:cxn modelId="{FBDEFA62-38C9-4781-BF7C-E35FB27B2F03}" type="presParOf" srcId="{F9321A97-18F0-4EB9-9CC9-E93353113A2D}" destId="{49FF65D5-E1EB-4093-98AB-29BCB1441AA9}" srcOrd="2" destOrd="0" presId="urn:microsoft.com/office/officeart/2008/layout/LinedList"/>
    <dgm:cxn modelId="{AC6F85F9-5832-4121-A4B0-8DD8B2E6950C}" type="presParOf" srcId="{A70C16DB-6B3A-4D53-AA6D-EB661FE9800B}" destId="{2AA62788-9CE0-49D0-84C7-E276463B0D5F}" srcOrd="2" destOrd="0" presId="urn:microsoft.com/office/officeart/2008/layout/LinedList"/>
    <dgm:cxn modelId="{D082DA9D-A453-4115-A223-5D8B8B57C9CA}" type="presParOf" srcId="{A70C16DB-6B3A-4D53-AA6D-EB661FE9800B}" destId="{F3EA2BAC-8260-4970-842E-171F056DB9F5}" srcOrd="3" destOrd="0" presId="urn:microsoft.com/office/officeart/2008/layout/LinedList"/>
    <dgm:cxn modelId="{0E1A1E89-1D61-4551-BB13-B1ED1E932B04}" type="presParOf" srcId="{8EC79308-008F-45E8-9F63-573BC75B2BA6}" destId="{4A394534-DBB9-4361-A199-16E368255E46}" srcOrd="4" destOrd="0" presId="urn:microsoft.com/office/officeart/2008/layout/LinedList"/>
    <dgm:cxn modelId="{599B7304-AA04-4E3D-A6C0-179EE4155731}" type="presParOf" srcId="{8EC79308-008F-45E8-9F63-573BC75B2BA6}" destId="{2911F322-3425-403C-B382-FAE55020B8D4}" srcOrd="5" destOrd="0" presId="urn:microsoft.com/office/officeart/2008/layout/LinedList"/>
    <dgm:cxn modelId="{F655D1BD-B0B8-45BD-841B-A73D8515FD8A}" type="presParOf" srcId="{2911F322-3425-403C-B382-FAE55020B8D4}" destId="{98078C78-0C25-4274-A637-B7493B37471D}" srcOrd="0" destOrd="0" presId="urn:microsoft.com/office/officeart/2008/layout/LinedList"/>
    <dgm:cxn modelId="{A55FF8AC-9A47-4A4C-93FF-42F44234C498}" type="presParOf" srcId="{2911F322-3425-403C-B382-FAE55020B8D4}" destId="{66B9849F-7F3D-4037-9067-7A058BB7C227}" srcOrd="1" destOrd="0" presId="urn:microsoft.com/office/officeart/2008/layout/LinedList"/>
    <dgm:cxn modelId="{C2F99D94-1BF1-414D-AE07-7CB850D87490}" type="presParOf" srcId="{8EC79308-008F-45E8-9F63-573BC75B2BA6}" destId="{6814E32D-4EF8-4D59-B797-70B51BD925A7}" srcOrd="6" destOrd="0" presId="urn:microsoft.com/office/officeart/2008/layout/LinedList"/>
    <dgm:cxn modelId="{3ED70333-369C-46FA-AC69-84C1974BAB36}" type="presParOf" srcId="{8EC79308-008F-45E8-9F63-573BC75B2BA6}" destId="{3374D201-0025-430D-B134-A5E99E9D86D6}" srcOrd="7" destOrd="0" presId="urn:microsoft.com/office/officeart/2008/layout/LinedList"/>
    <dgm:cxn modelId="{DF676772-0BB4-4087-AD18-2A0566F19D34}" type="presParOf" srcId="{3374D201-0025-430D-B134-A5E99E9D86D6}" destId="{CC63C515-F102-4145-A452-A7FF9649DE1C}" srcOrd="0" destOrd="0" presId="urn:microsoft.com/office/officeart/2008/layout/LinedList"/>
    <dgm:cxn modelId="{C41820E9-A7D6-4A28-919A-88703529E0DD}" type="presParOf" srcId="{3374D201-0025-430D-B134-A5E99E9D86D6}" destId="{CB5B3774-D69E-47B5-96CA-A5A0CB86FA23}" srcOrd="1" destOrd="0" presId="urn:microsoft.com/office/officeart/2008/layout/LinedList"/>
    <dgm:cxn modelId="{37904C81-D63C-4449-828B-FD9EBCBC2AC6}" type="presParOf" srcId="{CB5B3774-D69E-47B5-96CA-A5A0CB86FA23}" destId="{75C73681-0613-470A-ABA0-F7A0381E918C}" srcOrd="0" destOrd="0" presId="urn:microsoft.com/office/officeart/2008/layout/LinedList"/>
    <dgm:cxn modelId="{416E54CA-057D-4A6A-8B7C-A213CAE459E0}" type="presParOf" srcId="{CB5B3774-D69E-47B5-96CA-A5A0CB86FA23}" destId="{74E07EB2-EA65-4DC4-93BA-684F3FA7A490}" srcOrd="1" destOrd="0" presId="urn:microsoft.com/office/officeart/2008/layout/LinedList"/>
    <dgm:cxn modelId="{E97ADC4B-E152-4C2E-9DAA-E623B432EB6E}" type="presParOf" srcId="{74E07EB2-EA65-4DC4-93BA-684F3FA7A490}" destId="{B1C8C654-065A-445F-86F7-318081AF69F3}" srcOrd="0" destOrd="0" presId="urn:microsoft.com/office/officeart/2008/layout/LinedList"/>
    <dgm:cxn modelId="{4662C169-84AF-406B-B076-07593AA677EB}" type="presParOf" srcId="{74E07EB2-EA65-4DC4-93BA-684F3FA7A490}" destId="{B72F7548-CAD1-488A-B4D1-6F5CBC925AFF}" srcOrd="1" destOrd="0" presId="urn:microsoft.com/office/officeart/2008/layout/LinedList"/>
    <dgm:cxn modelId="{F48D8562-B59F-45F8-9140-3121630FF987}" type="presParOf" srcId="{74E07EB2-EA65-4DC4-93BA-684F3FA7A490}" destId="{88EF600B-8905-4122-93CF-FEFBF0E49FF3}" srcOrd="2" destOrd="0" presId="urn:microsoft.com/office/officeart/2008/layout/LinedList"/>
    <dgm:cxn modelId="{6D8A17FF-72A5-4A46-9C4C-9FFC46A6B9D7}" type="presParOf" srcId="{CB5B3774-D69E-47B5-96CA-A5A0CB86FA23}" destId="{ADCCB6AD-FA37-4EB9-B740-1BAD35AF7B3E}" srcOrd="2" destOrd="0" presId="urn:microsoft.com/office/officeart/2008/layout/LinedList"/>
    <dgm:cxn modelId="{7A89E66F-20C0-4D1C-90A9-2C12A3BC1F8E}" type="presParOf" srcId="{CB5B3774-D69E-47B5-96CA-A5A0CB86FA23}" destId="{0E094D7B-67D6-418F-85EC-FE2E54AF9783}" srcOrd="3" destOrd="0" presId="urn:microsoft.com/office/officeart/2008/layout/LinedList"/>
    <dgm:cxn modelId="{1F1DE7EF-FD90-4E05-826C-C87B91D49DDA}" type="presParOf" srcId="{8EC79308-008F-45E8-9F63-573BC75B2BA6}" destId="{0B65E229-188C-443B-893B-99CB6B605CEA}" srcOrd="8" destOrd="0" presId="urn:microsoft.com/office/officeart/2008/layout/LinedList"/>
    <dgm:cxn modelId="{23849580-A2A2-44A1-A2F4-89B5CCB2929B}" type="presParOf" srcId="{8EC79308-008F-45E8-9F63-573BC75B2BA6}" destId="{BDD54C97-11E0-48C5-A3F2-7A3C542F96E0}" srcOrd="9" destOrd="0" presId="urn:microsoft.com/office/officeart/2008/layout/LinedList"/>
    <dgm:cxn modelId="{D9746F73-BEE1-4E6B-92A4-B43670912256}" type="presParOf" srcId="{BDD54C97-11E0-48C5-A3F2-7A3C542F96E0}" destId="{FB2E734C-DBF6-45E1-8F0B-F46EDDA1ED21}" srcOrd="0" destOrd="0" presId="urn:microsoft.com/office/officeart/2008/layout/LinedList"/>
    <dgm:cxn modelId="{BBA2F46D-A81F-4CA2-8BB8-A515A242114A}" type="presParOf" srcId="{BDD54C97-11E0-48C5-A3F2-7A3C542F96E0}" destId="{224B760A-BD5A-40CC-8667-FE2E0923F2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904356-9F8D-4620-949A-F5E0F7EFA79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4F93F69C-3874-49B5-9B9A-C49D0D73435D}">
      <dgm:prSet phldrT="[Text]" custT="1"/>
      <dgm:spPr/>
      <dgm:t>
        <a:bodyPr/>
        <a:lstStyle/>
        <a:p>
          <a:r>
            <a:rPr lang="en-GB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16:</a:t>
          </a:r>
          <a:r>
            <a:rPr lang="en-GB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rPr>
            <a:t> Print out each car list for x and y co-ordinates</a:t>
          </a:r>
          <a:endParaRPr lang="en-IE" sz="2000"/>
        </a:p>
      </dgm:t>
    </dgm:pt>
    <dgm:pt modelId="{B355F032-3ED8-46CC-87FE-84C1F6F08F78}" type="parTrans" cxnId="{8E0CB139-CDA9-4487-88D6-471DEAA0691B}">
      <dgm:prSet/>
      <dgm:spPr/>
      <dgm:t>
        <a:bodyPr/>
        <a:lstStyle/>
        <a:p>
          <a:endParaRPr lang="en-IE"/>
        </a:p>
      </dgm:t>
    </dgm:pt>
    <dgm:pt modelId="{B118EE4A-458E-485F-8FA2-63E191DE77CC}" type="sibTrans" cxnId="{8E0CB139-CDA9-4487-88D6-471DEAA0691B}">
      <dgm:prSet/>
      <dgm:spPr/>
      <dgm:t>
        <a:bodyPr/>
        <a:lstStyle/>
        <a:p>
          <a:endParaRPr lang="en-IE"/>
        </a:p>
      </dgm:t>
    </dgm:pt>
    <dgm:pt modelId="{A993A9D2-EF72-4A5E-99FE-510D9D43FC00}">
      <dgm:prSet custT="1"/>
      <dgm:spPr/>
      <dgm:t>
        <a:bodyPr/>
        <a:lstStyle/>
        <a:p>
          <a:r>
            <a:rPr lang="en-GB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17:  Check which cars broke the line</a:t>
          </a:r>
        </a:p>
      </dgm:t>
    </dgm:pt>
    <dgm:pt modelId="{010D2C87-2EB3-4F88-9A5E-958E6B76F3C2}" type="parTrans" cxnId="{7529803D-9749-472E-B590-755F255F3E9F}">
      <dgm:prSet/>
      <dgm:spPr/>
      <dgm:t>
        <a:bodyPr/>
        <a:lstStyle/>
        <a:p>
          <a:endParaRPr lang="en-IE"/>
        </a:p>
      </dgm:t>
    </dgm:pt>
    <dgm:pt modelId="{ABB9479D-8EA8-4490-ABE9-DFA9C257F36C}" type="sibTrans" cxnId="{7529803D-9749-472E-B590-755F255F3E9F}">
      <dgm:prSet/>
      <dgm:spPr/>
      <dgm:t>
        <a:bodyPr/>
        <a:lstStyle/>
        <a:p>
          <a:endParaRPr lang="en-IE"/>
        </a:p>
      </dgm:t>
    </dgm:pt>
    <dgm:pt modelId="{D9EE9664-A35F-454A-852B-BB2CF3D4353E}">
      <dgm:prSet/>
      <dgm:spPr/>
      <dgm:t>
        <a:bodyPr/>
        <a:lstStyle/>
        <a:p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Iterate through the x coordinates of each car, and if that x coordinate is present in the intersect x coordinates list, then it checks for a matching y that corresponds to that coordinate</a:t>
          </a:r>
        </a:p>
      </dgm:t>
    </dgm:pt>
    <dgm:pt modelId="{A1ECB6FD-193A-4DB9-B01D-E0C85AD24A85}" type="parTrans" cxnId="{84EF3A44-FE68-4E4C-8BA5-3AD631C2949B}">
      <dgm:prSet/>
      <dgm:spPr/>
      <dgm:t>
        <a:bodyPr/>
        <a:lstStyle/>
        <a:p>
          <a:endParaRPr lang="en-IE"/>
        </a:p>
      </dgm:t>
    </dgm:pt>
    <dgm:pt modelId="{9A67E48E-280E-4605-A7F9-EF30D2BD44CB}" type="sibTrans" cxnId="{84EF3A44-FE68-4E4C-8BA5-3AD631C2949B}">
      <dgm:prSet/>
      <dgm:spPr/>
      <dgm:t>
        <a:bodyPr/>
        <a:lstStyle/>
        <a:p>
          <a:endParaRPr lang="en-IE"/>
        </a:p>
      </dgm:t>
    </dgm:pt>
    <dgm:pt modelId="{BC209E43-D5CB-4B7A-A6FD-F1373083306D}">
      <dgm:prSet/>
      <dgm:spPr/>
      <dgm:t>
        <a:bodyPr/>
        <a:lstStyle/>
        <a:p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This incorporates a "contour allowance" of one pixel which allows either the x or y coordinates  or both, to be one pixel value away from what they are being compared to </a:t>
          </a:r>
        </a:p>
      </dgm:t>
    </dgm:pt>
    <dgm:pt modelId="{B8C38863-D316-463E-9522-28FA8DF6ADFB}" type="parTrans" cxnId="{EE6B7130-8925-4E18-9AFC-2E74AEB3E63E}">
      <dgm:prSet/>
      <dgm:spPr/>
      <dgm:t>
        <a:bodyPr/>
        <a:lstStyle/>
        <a:p>
          <a:endParaRPr lang="en-IE"/>
        </a:p>
      </dgm:t>
    </dgm:pt>
    <dgm:pt modelId="{D047E62D-E21A-4274-A573-C60195AAB5A8}" type="sibTrans" cxnId="{EE6B7130-8925-4E18-9AFC-2E74AEB3E63E}">
      <dgm:prSet/>
      <dgm:spPr/>
      <dgm:t>
        <a:bodyPr/>
        <a:lstStyle/>
        <a:p>
          <a:endParaRPr lang="en-IE"/>
        </a:p>
      </dgm:t>
    </dgm:pt>
    <dgm:pt modelId="{BEDBF894-0D71-48B9-B88D-A756D0FD0101}">
      <dgm:prSet/>
      <dgm:spPr/>
      <dgm:t>
        <a:bodyPr/>
        <a:lstStyle/>
        <a:p>
          <a:endParaRPr lang="en-GB">
            <a:effectLst>
              <a:glow rad="38100">
                <a:prstClr val="black">
                  <a:lumMod val="50000"/>
                  <a:lumOff val="50000"/>
                  <a:alpha val="20000"/>
                </a:prstClr>
              </a:glow>
              <a:outerShdw blurRad="44450" dist="12700" dir="13860000" algn="tl" rotWithShape="0">
                <a:srgbClr val="000000">
                  <a:alpha val="20000"/>
                </a:srgbClr>
              </a:outerShdw>
            </a:effectLst>
          </a:endParaRPr>
        </a:p>
      </dgm:t>
    </dgm:pt>
    <dgm:pt modelId="{61AD8079-E974-4F2F-BF4A-B076FF8EC03D}" type="parTrans" cxnId="{5F5B9514-C855-4A0A-8102-5D3A5074B6C5}">
      <dgm:prSet/>
      <dgm:spPr/>
      <dgm:t>
        <a:bodyPr/>
        <a:lstStyle/>
        <a:p>
          <a:endParaRPr lang="en-IE"/>
        </a:p>
      </dgm:t>
    </dgm:pt>
    <dgm:pt modelId="{CB6C1D46-845C-450D-B07E-AAE922A9BF5E}" type="sibTrans" cxnId="{5F5B9514-C855-4A0A-8102-5D3A5074B6C5}">
      <dgm:prSet/>
      <dgm:spPr/>
      <dgm:t>
        <a:bodyPr/>
        <a:lstStyle/>
        <a:p>
          <a:endParaRPr lang="en-IE"/>
        </a:p>
      </dgm:t>
    </dgm:pt>
    <dgm:pt modelId="{6BDA19FC-3ED8-4A0F-9A3F-0A0487C8B80A}" type="pres">
      <dgm:prSet presAssocID="{E6904356-9F8D-4620-949A-F5E0F7EFA793}" presName="vert0" presStyleCnt="0">
        <dgm:presLayoutVars>
          <dgm:dir/>
          <dgm:animOne val="branch"/>
          <dgm:animLvl val="lvl"/>
        </dgm:presLayoutVars>
      </dgm:prSet>
      <dgm:spPr/>
    </dgm:pt>
    <dgm:pt modelId="{96E44730-C9CA-492E-A6C6-406FAE7BBC9C}" type="pres">
      <dgm:prSet presAssocID="{4F93F69C-3874-49B5-9B9A-C49D0D73435D}" presName="thickLine" presStyleLbl="alignNode1" presStyleIdx="0" presStyleCnt="3"/>
      <dgm:spPr/>
    </dgm:pt>
    <dgm:pt modelId="{FF793564-33C1-452D-BFA3-DE1EAA84CBA3}" type="pres">
      <dgm:prSet presAssocID="{4F93F69C-3874-49B5-9B9A-C49D0D73435D}" presName="horz1" presStyleCnt="0"/>
      <dgm:spPr/>
    </dgm:pt>
    <dgm:pt modelId="{629B616A-A22E-4B88-9A34-2DE72162EFB0}" type="pres">
      <dgm:prSet presAssocID="{4F93F69C-3874-49B5-9B9A-C49D0D73435D}" presName="tx1" presStyleLbl="revTx" presStyleIdx="0" presStyleCnt="5" custScaleX="500000" custScaleY="31427"/>
      <dgm:spPr/>
    </dgm:pt>
    <dgm:pt modelId="{D507A644-331C-4088-8DB2-C9FBB7D3445E}" type="pres">
      <dgm:prSet presAssocID="{4F93F69C-3874-49B5-9B9A-C49D0D73435D}" presName="vert1" presStyleCnt="0"/>
      <dgm:spPr/>
    </dgm:pt>
    <dgm:pt modelId="{EB27F2A2-CD05-4B0E-B540-9F1965F7A731}" type="pres">
      <dgm:prSet presAssocID="{A993A9D2-EF72-4A5E-99FE-510D9D43FC00}" presName="thickLine" presStyleLbl="alignNode1" presStyleIdx="1" presStyleCnt="3"/>
      <dgm:spPr/>
    </dgm:pt>
    <dgm:pt modelId="{413D2769-2CA8-4A2B-BAEB-DA559B24552C}" type="pres">
      <dgm:prSet presAssocID="{A993A9D2-EF72-4A5E-99FE-510D9D43FC00}" presName="horz1" presStyleCnt="0"/>
      <dgm:spPr/>
    </dgm:pt>
    <dgm:pt modelId="{DB2B249E-D63E-4505-9BF3-91745D893403}" type="pres">
      <dgm:prSet presAssocID="{A993A9D2-EF72-4A5E-99FE-510D9D43FC00}" presName="tx1" presStyleLbl="revTx" presStyleIdx="1" presStyleCnt="5" custScaleX="500000" custScaleY="31630"/>
      <dgm:spPr/>
    </dgm:pt>
    <dgm:pt modelId="{3387ACE8-64E8-4F08-923F-4042692FB3CA}" type="pres">
      <dgm:prSet presAssocID="{A993A9D2-EF72-4A5E-99FE-510D9D43FC00}" presName="vert1" presStyleCnt="0"/>
      <dgm:spPr/>
    </dgm:pt>
    <dgm:pt modelId="{BDF4758E-C4E3-438D-995F-E11C6D3733E0}" type="pres">
      <dgm:prSet presAssocID="{BEDBF894-0D71-48B9-B88D-A756D0FD0101}" presName="thickLine" presStyleLbl="alignNode1" presStyleIdx="2" presStyleCnt="3"/>
      <dgm:spPr/>
    </dgm:pt>
    <dgm:pt modelId="{6242A0E8-E8B8-4421-A938-7B49A512959D}" type="pres">
      <dgm:prSet presAssocID="{BEDBF894-0D71-48B9-B88D-A756D0FD0101}" presName="horz1" presStyleCnt="0"/>
      <dgm:spPr/>
    </dgm:pt>
    <dgm:pt modelId="{F8779679-78DF-4A0D-B466-A9CBC3A19705}" type="pres">
      <dgm:prSet presAssocID="{BEDBF894-0D71-48B9-B88D-A756D0FD0101}" presName="tx1" presStyleLbl="revTx" presStyleIdx="2" presStyleCnt="5"/>
      <dgm:spPr/>
    </dgm:pt>
    <dgm:pt modelId="{25311BD3-F22C-47E8-8A32-B5D6184CCD31}" type="pres">
      <dgm:prSet presAssocID="{BEDBF894-0D71-48B9-B88D-A756D0FD0101}" presName="vert1" presStyleCnt="0"/>
      <dgm:spPr/>
    </dgm:pt>
    <dgm:pt modelId="{A21BB22A-2299-4C4F-8ED3-4BEB38936DBB}" type="pres">
      <dgm:prSet presAssocID="{D9EE9664-A35F-454A-852B-BB2CF3D4353E}" presName="vertSpace2a" presStyleCnt="0"/>
      <dgm:spPr/>
    </dgm:pt>
    <dgm:pt modelId="{347C6CF6-4CFC-4A9C-9421-765087C23B5F}" type="pres">
      <dgm:prSet presAssocID="{D9EE9664-A35F-454A-852B-BB2CF3D4353E}" presName="horz2" presStyleCnt="0"/>
      <dgm:spPr/>
    </dgm:pt>
    <dgm:pt modelId="{9A06B4B6-E373-458E-A3B3-AFB3C7F360F3}" type="pres">
      <dgm:prSet presAssocID="{D9EE9664-A35F-454A-852B-BB2CF3D4353E}" presName="horzSpace2" presStyleCnt="0"/>
      <dgm:spPr/>
    </dgm:pt>
    <dgm:pt modelId="{495D36D8-B654-4E16-A8BE-5729FA922564}" type="pres">
      <dgm:prSet presAssocID="{D9EE9664-A35F-454A-852B-BB2CF3D4353E}" presName="tx2" presStyleLbl="revTx" presStyleIdx="3" presStyleCnt="5"/>
      <dgm:spPr/>
    </dgm:pt>
    <dgm:pt modelId="{1AC95375-6C75-4658-AC9D-1643608A1927}" type="pres">
      <dgm:prSet presAssocID="{D9EE9664-A35F-454A-852B-BB2CF3D4353E}" presName="vert2" presStyleCnt="0"/>
      <dgm:spPr/>
    </dgm:pt>
    <dgm:pt modelId="{8D13D865-BD65-42E1-A41B-D843A50B2CB7}" type="pres">
      <dgm:prSet presAssocID="{D9EE9664-A35F-454A-852B-BB2CF3D4353E}" presName="thinLine2b" presStyleLbl="callout" presStyleIdx="0" presStyleCnt="2"/>
      <dgm:spPr/>
    </dgm:pt>
    <dgm:pt modelId="{714F2CED-2E07-4364-8090-0DF9C3D68C17}" type="pres">
      <dgm:prSet presAssocID="{D9EE9664-A35F-454A-852B-BB2CF3D4353E}" presName="vertSpace2b" presStyleCnt="0"/>
      <dgm:spPr/>
    </dgm:pt>
    <dgm:pt modelId="{E66E4C37-3B7A-485C-A47D-B1AE8CDA711B}" type="pres">
      <dgm:prSet presAssocID="{BC209E43-D5CB-4B7A-A6FD-F1373083306D}" presName="horz2" presStyleCnt="0"/>
      <dgm:spPr/>
    </dgm:pt>
    <dgm:pt modelId="{16976695-D404-44AE-B6BA-B0B3C17F1EC4}" type="pres">
      <dgm:prSet presAssocID="{BC209E43-D5CB-4B7A-A6FD-F1373083306D}" presName="horzSpace2" presStyleCnt="0"/>
      <dgm:spPr/>
    </dgm:pt>
    <dgm:pt modelId="{7F8084F5-2C8C-4961-B8C5-4A83C91DEA50}" type="pres">
      <dgm:prSet presAssocID="{BC209E43-D5CB-4B7A-A6FD-F1373083306D}" presName="tx2" presStyleLbl="revTx" presStyleIdx="4" presStyleCnt="5"/>
      <dgm:spPr/>
    </dgm:pt>
    <dgm:pt modelId="{22FDD4FE-61E6-48ED-BE87-19CC92BDCC8C}" type="pres">
      <dgm:prSet presAssocID="{BC209E43-D5CB-4B7A-A6FD-F1373083306D}" presName="vert2" presStyleCnt="0"/>
      <dgm:spPr/>
    </dgm:pt>
    <dgm:pt modelId="{3CCAD8B1-B617-4B0A-88B3-830E96231777}" type="pres">
      <dgm:prSet presAssocID="{BC209E43-D5CB-4B7A-A6FD-F1373083306D}" presName="thinLine2b" presStyleLbl="callout" presStyleIdx="1" presStyleCnt="2"/>
      <dgm:spPr/>
    </dgm:pt>
    <dgm:pt modelId="{5E72B357-E2CD-4156-811E-CBD57191ACAE}" type="pres">
      <dgm:prSet presAssocID="{BC209E43-D5CB-4B7A-A6FD-F1373083306D}" presName="vertSpace2b" presStyleCnt="0"/>
      <dgm:spPr/>
    </dgm:pt>
  </dgm:ptLst>
  <dgm:cxnLst>
    <dgm:cxn modelId="{5F5B9514-C855-4A0A-8102-5D3A5074B6C5}" srcId="{E6904356-9F8D-4620-949A-F5E0F7EFA793}" destId="{BEDBF894-0D71-48B9-B88D-A756D0FD0101}" srcOrd="2" destOrd="0" parTransId="{61AD8079-E974-4F2F-BF4A-B076FF8EC03D}" sibTransId="{CB6C1D46-845C-450D-B07E-AAE922A9BF5E}"/>
    <dgm:cxn modelId="{9E2A4C18-33D6-441B-9688-A7328E350936}" type="presOf" srcId="{E6904356-9F8D-4620-949A-F5E0F7EFA793}" destId="{6BDA19FC-3ED8-4A0F-9A3F-0A0487C8B80A}" srcOrd="0" destOrd="0" presId="urn:microsoft.com/office/officeart/2008/layout/LinedList"/>
    <dgm:cxn modelId="{67881B1E-8F67-40F0-8217-7865CD15B73A}" type="presOf" srcId="{D9EE9664-A35F-454A-852B-BB2CF3D4353E}" destId="{495D36D8-B654-4E16-A8BE-5729FA922564}" srcOrd="0" destOrd="0" presId="urn:microsoft.com/office/officeart/2008/layout/LinedList"/>
    <dgm:cxn modelId="{EE6B7130-8925-4E18-9AFC-2E74AEB3E63E}" srcId="{BEDBF894-0D71-48B9-B88D-A756D0FD0101}" destId="{BC209E43-D5CB-4B7A-A6FD-F1373083306D}" srcOrd="1" destOrd="0" parTransId="{B8C38863-D316-463E-9522-28FA8DF6ADFB}" sibTransId="{D047E62D-E21A-4274-A573-C60195AAB5A8}"/>
    <dgm:cxn modelId="{8E0CB139-CDA9-4487-88D6-471DEAA0691B}" srcId="{E6904356-9F8D-4620-949A-F5E0F7EFA793}" destId="{4F93F69C-3874-49B5-9B9A-C49D0D73435D}" srcOrd="0" destOrd="0" parTransId="{B355F032-3ED8-46CC-87FE-84C1F6F08F78}" sibTransId="{B118EE4A-458E-485F-8FA2-63E191DE77CC}"/>
    <dgm:cxn modelId="{7529803D-9749-472E-B590-755F255F3E9F}" srcId="{E6904356-9F8D-4620-949A-F5E0F7EFA793}" destId="{A993A9D2-EF72-4A5E-99FE-510D9D43FC00}" srcOrd="1" destOrd="0" parTransId="{010D2C87-2EB3-4F88-9A5E-958E6B76F3C2}" sibTransId="{ABB9479D-8EA8-4490-ABE9-DFA9C257F36C}"/>
    <dgm:cxn modelId="{84EF3A44-FE68-4E4C-8BA5-3AD631C2949B}" srcId="{BEDBF894-0D71-48B9-B88D-A756D0FD0101}" destId="{D9EE9664-A35F-454A-852B-BB2CF3D4353E}" srcOrd="0" destOrd="0" parTransId="{A1ECB6FD-193A-4DB9-B01D-E0C85AD24A85}" sibTransId="{9A67E48E-280E-4605-A7F9-EF30D2BD44CB}"/>
    <dgm:cxn modelId="{49F3D6B1-8DDD-47AA-94C2-13B21DA33589}" type="presOf" srcId="{BEDBF894-0D71-48B9-B88D-A756D0FD0101}" destId="{F8779679-78DF-4A0D-B466-A9CBC3A19705}" srcOrd="0" destOrd="0" presId="urn:microsoft.com/office/officeart/2008/layout/LinedList"/>
    <dgm:cxn modelId="{D1A82AE8-B194-4645-802F-9E91D6B012E8}" type="presOf" srcId="{BC209E43-D5CB-4B7A-A6FD-F1373083306D}" destId="{7F8084F5-2C8C-4961-B8C5-4A83C91DEA50}" srcOrd="0" destOrd="0" presId="urn:microsoft.com/office/officeart/2008/layout/LinedList"/>
    <dgm:cxn modelId="{4CC77DE8-C76A-4941-AEFA-C89A4AD1C4CD}" type="presOf" srcId="{A993A9D2-EF72-4A5E-99FE-510D9D43FC00}" destId="{DB2B249E-D63E-4505-9BF3-91745D893403}" srcOrd="0" destOrd="0" presId="urn:microsoft.com/office/officeart/2008/layout/LinedList"/>
    <dgm:cxn modelId="{F7B13CF2-4860-4548-BE49-BF3486B3F65F}" type="presOf" srcId="{4F93F69C-3874-49B5-9B9A-C49D0D73435D}" destId="{629B616A-A22E-4B88-9A34-2DE72162EFB0}" srcOrd="0" destOrd="0" presId="urn:microsoft.com/office/officeart/2008/layout/LinedList"/>
    <dgm:cxn modelId="{F92516EC-6C92-40C0-AD98-08B3763F5AD0}" type="presParOf" srcId="{6BDA19FC-3ED8-4A0F-9A3F-0A0487C8B80A}" destId="{96E44730-C9CA-492E-A6C6-406FAE7BBC9C}" srcOrd="0" destOrd="0" presId="urn:microsoft.com/office/officeart/2008/layout/LinedList"/>
    <dgm:cxn modelId="{D1BF86D1-9A1C-483B-9F42-C80951AB30CE}" type="presParOf" srcId="{6BDA19FC-3ED8-4A0F-9A3F-0A0487C8B80A}" destId="{FF793564-33C1-452D-BFA3-DE1EAA84CBA3}" srcOrd="1" destOrd="0" presId="urn:microsoft.com/office/officeart/2008/layout/LinedList"/>
    <dgm:cxn modelId="{455E4535-BCAF-45E8-B300-55F546194BED}" type="presParOf" srcId="{FF793564-33C1-452D-BFA3-DE1EAA84CBA3}" destId="{629B616A-A22E-4B88-9A34-2DE72162EFB0}" srcOrd="0" destOrd="0" presId="urn:microsoft.com/office/officeart/2008/layout/LinedList"/>
    <dgm:cxn modelId="{AD82B084-9CB5-4FB4-A2C3-9A1C9B98D2C0}" type="presParOf" srcId="{FF793564-33C1-452D-BFA3-DE1EAA84CBA3}" destId="{D507A644-331C-4088-8DB2-C9FBB7D3445E}" srcOrd="1" destOrd="0" presId="urn:microsoft.com/office/officeart/2008/layout/LinedList"/>
    <dgm:cxn modelId="{E68C13A4-EFA0-40F8-A813-1A5FDD75100B}" type="presParOf" srcId="{6BDA19FC-3ED8-4A0F-9A3F-0A0487C8B80A}" destId="{EB27F2A2-CD05-4B0E-B540-9F1965F7A731}" srcOrd="2" destOrd="0" presId="urn:microsoft.com/office/officeart/2008/layout/LinedList"/>
    <dgm:cxn modelId="{7FD94D9B-1087-4602-ACE5-94F28DECAEC3}" type="presParOf" srcId="{6BDA19FC-3ED8-4A0F-9A3F-0A0487C8B80A}" destId="{413D2769-2CA8-4A2B-BAEB-DA559B24552C}" srcOrd="3" destOrd="0" presId="urn:microsoft.com/office/officeart/2008/layout/LinedList"/>
    <dgm:cxn modelId="{FDD1A7A1-DB6D-4B98-890A-B47611417CA1}" type="presParOf" srcId="{413D2769-2CA8-4A2B-BAEB-DA559B24552C}" destId="{DB2B249E-D63E-4505-9BF3-91745D893403}" srcOrd="0" destOrd="0" presId="urn:microsoft.com/office/officeart/2008/layout/LinedList"/>
    <dgm:cxn modelId="{3D032FFC-2C64-455A-A6C8-E411FFBBF22B}" type="presParOf" srcId="{413D2769-2CA8-4A2B-BAEB-DA559B24552C}" destId="{3387ACE8-64E8-4F08-923F-4042692FB3CA}" srcOrd="1" destOrd="0" presId="urn:microsoft.com/office/officeart/2008/layout/LinedList"/>
    <dgm:cxn modelId="{D335C440-7CA2-434F-84CD-2ED380AFC3B2}" type="presParOf" srcId="{6BDA19FC-3ED8-4A0F-9A3F-0A0487C8B80A}" destId="{BDF4758E-C4E3-438D-995F-E11C6D3733E0}" srcOrd="4" destOrd="0" presId="urn:microsoft.com/office/officeart/2008/layout/LinedList"/>
    <dgm:cxn modelId="{D683BE4E-4212-4398-9C54-6F1890174087}" type="presParOf" srcId="{6BDA19FC-3ED8-4A0F-9A3F-0A0487C8B80A}" destId="{6242A0E8-E8B8-4421-A938-7B49A512959D}" srcOrd="5" destOrd="0" presId="urn:microsoft.com/office/officeart/2008/layout/LinedList"/>
    <dgm:cxn modelId="{C2682D63-A785-4165-AA58-8CEBC9418808}" type="presParOf" srcId="{6242A0E8-E8B8-4421-A938-7B49A512959D}" destId="{F8779679-78DF-4A0D-B466-A9CBC3A19705}" srcOrd="0" destOrd="0" presId="urn:microsoft.com/office/officeart/2008/layout/LinedList"/>
    <dgm:cxn modelId="{FF40D2EE-7B96-4929-9F99-70D56B38C01E}" type="presParOf" srcId="{6242A0E8-E8B8-4421-A938-7B49A512959D}" destId="{25311BD3-F22C-47E8-8A32-B5D6184CCD31}" srcOrd="1" destOrd="0" presId="urn:microsoft.com/office/officeart/2008/layout/LinedList"/>
    <dgm:cxn modelId="{8246A24B-AB54-4644-AC1A-2D097E214BDD}" type="presParOf" srcId="{25311BD3-F22C-47E8-8A32-B5D6184CCD31}" destId="{A21BB22A-2299-4C4F-8ED3-4BEB38936DBB}" srcOrd="0" destOrd="0" presId="urn:microsoft.com/office/officeart/2008/layout/LinedList"/>
    <dgm:cxn modelId="{1C7060A5-D043-47DC-9CA0-6083E05923A8}" type="presParOf" srcId="{25311BD3-F22C-47E8-8A32-B5D6184CCD31}" destId="{347C6CF6-4CFC-4A9C-9421-765087C23B5F}" srcOrd="1" destOrd="0" presId="urn:microsoft.com/office/officeart/2008/layout/LinedList"/>
    <dgm:cxn modelId="{BACA6B98-4E44-4624-9CF5-3801F444C071}" type="presParOf" srcId="{347C6CF6-4CFC-4A9C-9421-765087C23B5F}" destId="{9A06B4B6-E373-458E-A3B3-AFB3C7F360F3}" srcOrd="0" destOrd="0" presId="urn:microsoft.com/office/officeart/2008/layout/LinedList"/>
    <dgm:cxn modelId="{7483EC25-9026-43D2-8083-54E703FFD73E}" type="presParOf" srcId="{347C6CF6-4CFC-4A9C-9421-765087C23B5F}" destId="{495D36D8-B654-4E16-A8BE-5729FA922564}" srcOrd="1" destOrd="0" presId="urn:microsoft.com/office/officeart/2008/layout/LinedList"/>
    <dgm:cxn modelId="{9DDEC148-00B6-4D04-89FC-846CBA3588B3}" type="presParOf" srcId="{347C6CF6-4CFC-4A9C-9421-765087C23B5F}" destId="{1AC95375-6C75-4658-AC9D-1643608A1927}" srcOrd="2" destOrd="0" presId="urn:microsoft.com/office/officeart/2008/layout/LinedList"/>
    <dgm:cxn modelId="{D95380CC-7CAB-4ADC-88C1-8D85EC7072B4}" type="presParOf" srcId="{25311BD3-F22C-47E8-8A32-B5D6184CCD31}" destId="{8D13D865-BD65-42E1-A41B-D843A50B2CB7}" srcOrd="2" destOrd="0" presId="urn:microsoft.com/office/officeart/2008/layout/LinedList"/>
    <dgm:cxn modelId="{0528F641-CFEA-4EC7-92AA-C4ABF690BC59}" type="presParOf" srcId="{25311BD3-F22C-47E8-8A32-B5D6184CCD31}" destId="{714F2CED-2E07-4364-8090-0DF9C3D68C17}" srcOrd="3" destOrd="0" presId="urn:microsoft.com/office/officeart/2008/layout/LinedList"/>
    <dgm:cxn modelId="{F65F2050-2D9F-4F4C-B2DC-EAE5566A22CC}" type="presParOf" srcId="{25311BD3-F22C-47E8-8A32-B5D6184CCD31}" destId="{E66E4C37-3B7A-485C-A47D-B1AE8CDA711B}" srcOrd="4" destOrd="0" presId="urn:microsoft.com/office/officeart/2008/layout/LinedList"/>
    <dgm:cxn modelId="{FA15E051-3D30-4363-84FC-05B8AEAC0F5D}" type="presParOf" srcId="{E66E4C37-3B7A-485C-A47D-B1AE8CDA711B}" destId="{16976695-D404-44AE-B6BA-B0B3C17F1EC4}" srcOrd="0" destOrd="0" presId="urn:microsoft.com/office/officeart/2008/layout/LinedList"/>
    <dgm:cxn modelId="{149893E6-06CC-4B0C-ACBD-B136F90228D8}" type="presParOf" srcId="{E66E4C37-3B7A-485C-A47D-B1AE8CDA711B}" destId="{7F8084F5-2C8C-4961-B8C5-4A83C91DEA50}" srcOrd="1" destOrd="0" presId="urn:microsoft.com/office/officeart/2008/layout/LinedList"/>
    <dgm:cxn modelId="{D465B1C2-8777-4DC8-95F5-8F59757F1E8B}" type="presParOf" srcId="{E66E4C37-3B7A-485C-A47D-B1AE8CDA711B}" destId="{22FDD4FE-61E6-48ED-BE87-19CC92BDCC8C}" srcOrd="2" destOrd="0" presId="urn:microsoft.com/office/officeart/2008/layout/LinedList"/>
    <dgm:cxn modelId="{EB9F2BE7-6FF2-49F8-ACB3-6FF7DC6BC91E}" type="presParOf" srcId="{25311BD3-F22C-47E8-8A32-B5D6184CCD31}" destId="{3CCAD8B1-B617-4B0A-88B3-830E96231777}" srcOrd="5" destOrd="0" presId="urn:microsoft.com/office/officeart/2008/layout/LinedList"/>
    <dgm:cxn modelId="{DB291D32-2748-4527-B1E7-7A8589E02A70}" type="presParOf" srcId="{25311BD3-F22C-47E8-8A32-B5D6184CCD31}" destId="{5E72B357-E2CD-4156-811E-CBD57191ACAE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091943-6940-4681-96C2-AEEB042DCD1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0F92BB55-FB21-41EF-837D-8398312DEF03}">
      <dgm:prSet phldrT="[Text]"/>
      <dgm:spPr/>
      <dgm:t>
        <a:bodyPr/>
        <a:lstStyle/>
        <a:p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18: Produce Final Images</a:t>
          </a:r>
          <a:endParaRPr lang="en-IE"/>
        </a:p>
      </dgm:t>
    </dgm:pt>
    <dgm:pt modelId="{D9FEAAAC-1F67-4A6E-A704-70C6C54778AB}" type="parTrans" cxnId="{34514F51-034C-41BF-8F82-EB5F33BB755D}">
      <dgm:prSet/>
      <dgm:spPr/>
      <dgm:t>
        <a:bodyPr/>
        <a:lstStyle/>
        <a:p>
          <a:endParaRPr lang="en-IE"/>
        </a:p>
      </dgm:t>
    </dgm:pt>
    <dgm:pt modelId="{D5BB902E-9E84-42B5-8D80-C4A2B6B86289}" type="sibTrans" cxnId="{34514F51-034C-41BF-8F82-EB5F33BB755D}">
      <dgm:prSet/>
      <dgm:spPr/>
      <dgm:t>
        <a:bodyPr/>
        <a:lstStyle/>
        <a:p>
          <a:endParaRPr lang="en-IE"/>
        </a:p>
      </dgm:t>
    </dgm:pt>
    <dgm:pt modelId="{6815942C-4301-4A5A-BE24-28C6F376F0F5}">
      <dgm:prSet/>
      <dgm:spPr/>
      <dgm:t>
        <a:bodyPr/>
        <a:lstStyle/>
        <a:p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If no cars have crossed the boundaries, then one output is shown, alongside the original image</a:t>
          </a:r>
        </a:p>
      </dgm:t>
    </dgm:pt>
    <dgm:pt modelId="{4288B164-5037-40D8-9734-2A266747B913}" type="parTrans" cxnId="{509C59B8-A1DE-4348-824D-2596F4FA341F}">
      <dgm:prSet/>
      <dgm:spPr/>
      <dgm:t>
        <a:bodyPr/>
        <a:lstStyle/>
        <a:p>
          <a:endParaRPr lang="en-IE"/>
        </a:p>
      </dgm:t>
    </dgm:pt>
    <dgm:pt modelId="{C69B8110-D950-44ED-80A9-F72AF9CA639F}" type="sibTrans" cxnId="{509C59B8-A1DE-4348-824D-2596F4FA341F}">
      <dgm:prSet/>
      <dgm:spPr/>
      <dgm:t>
        <a:bodyPr/>
        <a:lstStyle/>
        <a:p>
          <a:endParaRPr lang="en-IE"/>
        </a:p>
      </dgm:t>
    </dgm:pt>
    <dgm:pt modelId="{88427EBD-1CF7-4209-ABBD-3AD748001E0B}">
      <dgm:prSet/>
      <dgm:spPr/>
      <dgm:t>
        <a:bodyPr/>
        <a:lstStyle/>
        <a:p>
          <a:r>
            <a: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If a car or multiple cars have crossed the boundaries, then an output showing just the cars that crossed the boundary is shown</a:t>
          </a:r>
        </a:p>
      </dgm:t>
    </dgm:pt>
    <dgm:pt modelId="{98AB30C4-DC2B-4005-9FEE-93789ACF35AA}" type="parTrans" cxnId="{3BA438B1-35E3-48A5-8666-049B0A457839}">
      <dgm:prSet/>
      <dgm:spPr/>
      <dgm:t>
        <a:bodyPr/>
        <a:lstStyle/>
        <a:p>
          <a:endParaRPr lang="en-IE"/>
        </a:p>
      </dgm:t>
    </dgm:pt>
    <dgm:pt modelId="{B0854FFF-FBEB-4233-9FC5-3E7F476F1237}" type="sibTrans" cxnId="{3BA438B1-35E3-48A5-8666-049B0A457839}">
      <dgm:prSet/>
      <dgm:spPr/>
      <dgm:t>
        <a:bodyPr/>
        <a:lstStyle/>
        <a:p>
          <a:endParaRPr lang="en-IE"/>
        </a:p>
      </dgm:t>
    </dgm:pt>
    <dgm:pt modelId="{21776A47-8801-47DC-AA6A-972F875AFF93}">
      <dgm:prSet phldrT="[Text]"/>
      <dgm:spPr/>
      <dgm:t>
        <a:bodyPr/>
        <a:lstStyle/>
        <a:p>
          <a:endParaRPr lang="en-IE"/>
        </a:p>
      </dgm:t>
    </dgm:pt>
    <dgm:pt modelId="{588214EE-098E-48EA-B331-13F9F6114191}" type="parTrans" cxnId="{E1D89E43-F64F-4F33-B03C-1DC02983E1A4}">
      <dgm:prSet/>
      <dgm:spPr/>
      <dgm:t>
        <a:bodyPr/>
        <a:lstStyle/>
        <a:p>
          <a:endParaRPr lang="en-IE"/>
        </a:p>
      </dgm:t>
    </dgm:pt>
    <dgm:pt modelId="{B04EFA0F-89A7-4C20-96D6-B59E75A5BF36}" type="sibTrans" cxnId="{E1D89E43-F64F-4F33-B03C-1DC02983E1A4}">
      <dgm:prSet/>
      <dgm:spPr/>
      <dgm:t>
        <a:bodyPr/>
        <a:lstStyle/>
        <a:p>
          <a:endParaRPr lang="en-IE"/>
        </a:p>
      </dgm:t>
    </dgm:pt>
    <dgm:pt modelId="{751E7AAA-4F1E-4A34-9ADD-421C76F24386}" type="pres">
      <dgm:prSet presAssocID="{33091943-6940-4681-96C2-AEEB042DCD1B}" presName="vert0" presStyleCnt="0">
        <dgm:presLayoutVars>
          <dgm:dir/>
          <dgm:animOne val="branch"/>
          <dgm:animLvl val="lvl"/>
        </dgm:presLayoutVars>
      </dgm:prSet>
      <dgm:spPr/>
    </dgm:pt>
    <dgm:pt modelId="{48BAEA18-47EC-4811-9629-B9214861243A}" type="pres">
      <dgm:prSet presAssocID="{0F92BB55-FB21-41EF-837D-8398312DEF03}" presName="thickLine" presStyleLbl="alignNode1" presStyleIdx="0" presStyleCnt="2"/>
      <dgm:spPr/>
    </dgm:pt>
    <dgm:pt modelId="{42C9F2FA-3E74-4939-8B65-FB0CA4874633}" type="pres">
      <dgm:prSet presAssocID="{0F92BB55-FB21-41EF-837D-8398312DEF03}" presName="horz1" presStyleCnt="0"/>
      <dgm:spPr/>
    </dgm:pt>
    <dgm:pt modelId="{80EB3E48-B065-4E45-ADFC-F4A17F2F1C0B}" type="pres">
      <dgm:prSet presAssocID="{0F92BB55-FB21-41EF-837D-8398312DEF03}" presName="tx1" presStyleLbl="revTx" presStyleIdx="0" presStyleCnt="4" custScaleX="500000" custScaleY="37714"/>
      <dgm:spPr/>
    </dgm:pt>
    <dgm:pt modelId="{E74DC6AF-AACF-423B-A2CF-B099D377C5E9}" type="pres">
      <dgm:prSet presAssocID="{0F92BB55-FB21-41EF-837D-8398312DEF03}" presName="vert1" presStyleCnt="0"/>
      <dgm:spPr/>
    </dgm:pt>
    <dgm:pt modelId="{8E9E3D12-99B7-4059-B1B4-F80BC5C222F6}" type="pres">
      <dgm:prSet presAssocID="{21776A47-8801-47DC-AA6A-972F875AFF93}" presName="thickLine" presStyleLbl="alignNode1" presStyleIdx="1" presStyleCnt="2"/>
      <dgm:spPr/>
    </dgm:pt>
    <dgm:pt modelId="{AB23E849-1030-4D4C-9E37-0146B9653CB6}" type="pres">
      <dgm:prSet presAssocID="{21776A47-8801-47DC-AA6A-972F875AFF93}" presName="horz1" presStyleCnt="0"/>
      <dgm:spPr/>
    </dgm:pt>
    <dgm:pt modelId="{1E30CE41-93BA-4B3E-9E80-6E6E13CB14D6}" type="pres">
      <dgm:prSet presAssocID="{21776A47-8801-47DC-AA6A-972F875AFF93}" presName="tx1" presStyleLbl="revTx" presStyleIdx="1" presStyleCnt="4"/>
      <dgm:spPr/>
    </dgm:pt>
    <dgm:pt modelId="{427D31C6-8E9E-4CBF-92B2-7BAAF2D29CDF}" type="pres">
      <dgm:prSet presAssocID="{21776A47-8801-47DC-AA6A-972F875AFF93}" presName="vert1" presStyleCnt="0"/>
      <dgm:spPr/>
    </dgm:pt>
    <dgm:pt modelId="{9B909A00-D117-4D60-8BF3-42C850F0B4D6}" type="pres">
      <dgm:prSet presAssocID="{6815942C-4301-4A5A-BE24-28C6F376F0F5}" presName="vertSpace2a" presStyleCnt="0"/>
      <dgm:spPr/>
    </dgm:pt>
    <dgm:pt modelId="{E15AF6B0-6D74-4576-8531-9C6FCD1EF98E}" type="pres">
      <dgm:prSet presAssocID="{6815942C-4301-4A5A-BE24-28C6F376F0F5}" presName="horz2" presStyleCnt="0"/>
      <dgm:spPr/>
    </dgm:pt>
    <dgm:pt modelId="{711DD4B8-89D0-4557-90C9-0FC50072A61A}" type="pres">
      <dgm:prSet presAssocID="{6815942C-4301-4A5A-BE24-28C6F376F0F5}" presName="horzSpace2" presStyleCnt="0"/>
      <dgm:spPr/>
    </dgm:pt>
    <dgm:pt modelId="{B01BA038-535A-4ED0-B531-F7C8F3455DEF}" type="pres">
      <dgm:prSet presAssocID="{6815942C-4301-4A5A-BE24-28C6F376F0F5}" presName="tx2" presStyleLbl="revTx" presStyleIdx="2" presStyleCnt="4"/>
      <dgm:spPr/>
    </dgm:pt>
    <dgm:pt modelId="{132991AC-FF11-425C-BBFC-36AF45BA9D8D}" type="pres">
      <dgm:prSet presAssocID="{6815942C-4301-4A5A-BE24-28C6F376F0F5}" presName="vert2" presStyleCnt="0"/>
      <dgm:spPr/>
    </dgm:pt>
    <dgm:pt modelId="{C8BABB35-84C2-4FC8-86A5-DD8FC9E477D9}" type="pres">
      <dgm:prSet presAssocID="{6815942C-4301-4A5A-BE24-28C6F376F0F5}" presName="thinLine2b" presStyleLbl="callout" presStyleIdx="0" presStyleCnt="2"/>
      <dgm:spPr/>
    </dgm:pt>
    <dgm:pt modelId="{643B3D73-2FE4-424E-B8AC-92129B2A28FE}" type="pres">
      <dgm:prSet presAssocID="{6815942C-4301-4A5A-BE24-28C6F376F0F5}" presName="vertSpace2b" presStyleCnt="0"/>
      <dgm:spPr/>
    </dgm:pt>
    <dgm:pt modelId="{8C5B6D76-05F5-4C71-926D-6FDC2C26991D}" type="pres">
      <dgm:prSet presAssocID="{88427EBD-1CF7-4209-ABBD-3AD748001E0B}" presName="horz2" presStyleCnt="0"/>
      <dgm:spPr/>
    </dgm:pt>
    <dgm:pt modelId="{CEE11266-D79A-4AFD-A828-65A532C571EC}" type="pres">
      <dgm:prSet presAssocID="{88427EBD-1CF7-4209-ABBD-3AD748001E0B}" presName="horzSpace2" presStyleCnt="0"/>
      <dgm:spPr/>
    </dgm:pt>
    <dgm:pt modelId="{D50495F2-3367-4CC9-81FA-0C60515E4541}" type="pres">
      <dgm:prSet presAssocID="{88427EBD-1CF7-4209-ABBD-3AD748001E0B}" presName="tx2" presStyleLbl="revTx" presStyleIdx="3" presStyleCnt="4"/>
      <dgm:spPr/>
    </dgm:pt>
    <dgm:pt modelId="{8F3EFA2D-5ABF-49B4-A7F2-A00855A885D9}" type="pres">
      <dgm:prSet presAssocID="{88427EBD-1CF7-4209-ABBD-3AD748001E0B}" presName="vert2" presStyleCnt="0"/>
      <dgm:spPr/>
    </dgm:pt>
    <dgm:pt modelId="{3D609691-3349-4DE3-81A4-99F451903F68}" type="pres">
      <dgm:prSet presAssocID="{88427EBD-1CF7-4209-ABBD-3AD748001E0B}" presName="thinLine2b" presStyleLbl="callout" presStyleIdx="1" presStyleCnt="2"/>
      <dgm:spPr/>
    </dgm:pt>
    <dgm:pt modelId="{C3DA8B31-818C-425F-A265-218DC5D661AF}" type="pres">
      <dgm:prSet presAssocID="{88427EBD-1CF7-4209-ABBD-3AD748001E0B}" presName="vertSpace2b" presStyleCnt="0"/>
      <dgm:spPr/>
    </dgm:pt>
  </dgm:ptLst>
  <dgm:cxnLst>
    <dgm:cxn modelId="{19C61432-852D-43D7-A697-7AB483924FFE}" type="presOf" srcId="{6815942C-4301-4A5A-BE24-28C6F376F0F5}" destId="{B01BA038-535A-4ED0-B531-F7C8F3455DEF}" srcOrd="0" destOrd="0" presId="urn:microsoft.com/office/officeart/2008/layout/LinedList"/>
    <dgm:cxn modelId="{E1D89E43-F64F-4F33-B03C-1DC02983E1A4}" srcId="{33091943-6940-4681-96C2-AEEB042DCD1B}" destId="{21776A47-8801-47DC-AA6A-972F875AFF93}" srcOrd="1" destOrd="0" parTransId="{588214EE-098E-48EA-B331-13F9F6114191}" sibTransId="{B04EFA0F-89A7-4C20-96D6-B59E75A5BF36}"/>
    <dgm:cxn modelId="{34514F51-034C-41BF-8F82-EB5F33BB755D}" srcId="{33091943-6940-4681-96C2-AEEB042DCD1B}" destId="{0F92BB55-FB21-41EF-837D-8398312DEF03}" srcOrd="0" destOrd="0" parTransId="{D9FEAAAC-1F67-4A6E-A704-70C6C54778AB}" sibTransId="{D5BB902E-9E84-42B5-8D80-C4A2B6B86289}"/>
    <dgm:cxn modelId="{CB9F1672-8BC0-45FD-99CA-6B4C8620A7DD}" type="presOf" srcId="{21776A47-8801-47DC-AA6A-972F875AFF93}" destId="{1E30CE41-93BA-4B3E-9E80-6E6E13CB14D6}" srcOrd="0" destOrd="0" presId="urn:microsoft.com/office/officeart/2008/layout/LinedList"/>
    <dgm:cxn modelId="{F0542790-5967-4771-8FCC-2D542BDE2425}" type="presOf" srcId="{33091943-6940-4681-96C2-AEEB042DCD1B}" destId="{751E7AAA-4F1E-4A34-9ADD-421C76F24386}" srcOrd="0" destOrd="0" presId="urn:microsoft.com/office/officeart/2008/layout/LinedList"/>
    <dgm:cxn modelId="{2CE07294-32C8-4F5E-BA20-6E38F2ABD804}" type="presOf" srcId="{0F92BB55-FB21-41EF-837D-8398312DEF03}" destId="{80EB3E48-B065-4E45-ADFC-F4A17F2F1C0B}" srcOrd="0" destOrd="0" presId="urn:microsoft.com/office/officeart/2008/layout/LinedList"/>
    <dgm:cxn modelId="{3BA438B1-35E3-48A5-8666-049B0A457839}" srcId="{21776A47-8801-47DC-AA6A-972F875AFF93}" destId="{88427EBD-1CF7-4209-ABBD-3AD748001E0B}" srcOrd="1" destOrd="0" parTransId="{98AB30C4-DC2B-4005-9FEE-93789ACF35AA}" sibTransId="{B0854FFF-FBEB-4233-9FC5-3E7F476F1237}"/>
    <dgm:cxn modelId="{022EF4B4-27C7-4684-BA59-F20A8047C1C7}" type="presOf" srcId="{88427EBD-1CF7-4209-ABBD-3AD748001E0B}" destId="{D50495F2-3367-4CC9-81FA-0C60515E4541}" srcOrd="0" destOrd="0" presId="urn:microsoft.com/office/officeart/2008/layout/LinedList"/>
    <dgm:cxn modelId="{509C59B8-A1DE-4348-824D-2596F4FA341F}" srcId="{21776A47-8801-47DC-AA6A-972F875AFF93}" destId="{6815942C-4301-4A5A-BE24-28C6F376F0F5}" srcOrd="0" destOrd="0" parTransId="{4288B164-5037-40D8-9734-2A266747B913}" sibTransId="{C69B8110-D950-44ED-80A9-F72AF9CA639F}"/>
    <dgm:cxn modelId="{93375189-DE3F-4D4A-B8DD-E34DB091A8FD}" type="presParOf" srcId="{751E7AAA-4F1E-4A34-9ADD-421C76F24386}" destId="{48BAEA18-47EC-4811-9629-B9214861243A}" srcOrd="0" destOrd="0" presId="urn:microsoft.com/office/officeart/2008/layout/LinedList"/>
    <dgm:cxn modelId="{1C7816C9-B2D9-4D08-9356-46BEFB228F87}" type="presParOf" srcId="{751E7AAA-4F1E-4A34-9ADD-421C76F24386}" destId="{42C9F2FA-3E74-4939-8B65-FB0CA4874633}" srcOrd="1" destOrd="0" presId="urn:microsoft.com/office/officeart/2008/layout/LinedList"/>
    <dgm:cxn modelId="{7BD97E5A-0391-47D7-9755-34D528B84FF5}" type="presParOf" srcId="{42C9F2FA-3E74-4939-8B65-FB0CA4874633}" destId="{80EB3E48-B065-4E45-ADFC-F4A17F2F1C0B}" srcOrd="0" destOrd="0" presId="urn:microsoft.com/office/officeart/2008/layout/LinedList"/>
    <dgm:cxn modelId="{7FF95491-0F50-4D8D-9243-61CE8BE7D338}" type="presParOf" srcId="{42C9F2FA-3E74-4939-8B65-FB0CA4874633}" destId="{E74DC6AF-AACF-423B-A2CF-B099D377C5E9}" srcOrd="1" destOrd="0" presId="urn:microsoft.com/office/officeart/2008/layout/LinedList"/>
    <dgm:cxn modelId="{5DDA35C6-7D27-4038-9B0F-A71F4ED627B2}" type="presParOf" srcId="{751E7AAA-4F1E-4A34-9ADD-421C76F24386}" destId="{8E9E3D12-99B7-4059-B1B4-F80BC5C222F6}" srcOrd="2" destOrd="0" presId="urn:microsoft.com/office/officeart/2008/layout/LinedList"/>
    <dgm:cxn modelId="{38F2C61C-B3AD-4CBC-9DE0-91A07807E10B}" type="presParOf" srcId="{751E7AAA-4F1E-4A34-9ADD-421C76F24386}" destId="{AB23E849-1030-4D4C-9E37-0146B9653CB6}" srcOrd="3" destOrd="0" presId="urn:microsoft.com/office/officeart/2008/layout/LinedList"/>
    <dgm:cxn modelId="{1BFA51E4-8E13-485C-BD9E-B5D0F6EFDCCD}" type="presParOf" srcId="{AB23E849-1030-4D4C-9E37-0146B9653CB6}" destId="{1E30CE41-93BA-4B3E-9E80-6E6E13CB14D6}" srcOrd="0" destOrd="0" presId="urn:microsoft.com/office/officeart/2008/layout/LinedList"/>
    <dgm:cxn modelId="{BAE4F7C1-9205-4EA7-9D89-DF322F5171AD}" type="presParOf" srcId="{AB23E849-1030-4D4C-9E37-0146B9653CB6}" destId="{427D31C6-8E9E-4CBF-92B2-7BAAF2D29CDF}" srcOrd="1" destOrd="0" presId="urn:microsoft.com/office/officeart/2008/layout/LinedList"/>
    <dgm:cxn modelId="{4ECB6016-9671-4C70-8D2E-443FC18C02F5}" type="presParOf" srcId="{427D31C6-8E9E-4CBF-92B2-7BAAF2D29CDF}" destId="{9B909A00-D117-4D60-8BF3-42C850F0B4D6}" srcOrd="0" destOrd="0" presId="urn:microsoft.com/office/officeart/2008/layout/LinedList"/>
    <dgm:cxn modelId="{DDBB4597-FB7C-477E-B99D-8ACC9287AA78}" type="presParOf" srcId="{427D31C6-8E9E-4CBF-92B2-7BAAF2D29CDF}" destId="{E15AF6B0-6D74-4576-8531-9C6FCD1EF98E}" srcOrd="1" destOrd="0" presId="urn:microsoft.com/office/officeart/2008/layout/LinedList"/>
    <dgm:cxn modelId="{A6D7D9AF-2452-4544-9FD0-598C201EF30A}" type="presParOf" srcId="{E15AF6B0-6D74-4576-8531-9C6FCD1EF98E}" destId="{711DD4B8-89D0-4557-90C9-0FC50072A61A}" srcOrd="0" destOrd="0" presId="urn:microsoft.com/office/officeart/2008/layout/LinedList"/>
    <dgm:cxn modelId="{49ECCB30-12BA-46CF-AA1A-A0257BDF8E31}" type="presParOf" srcId="{E15AF6B0-6D74-4576-8531-9C6FCD1EF98E}" destId="{B01BA038-535A-4ED0-B531-F7C8F3455DEF}" srcOrd="1" destOrd="0" presId="urn:microsoft.com/office/officeart/2008/layout/LinedList"/>
    <dgm:cxn modelId="{8B766FF6-21F2-4C8B-A324-F80642C66B21}" type="presParOf" srcId="{E15AF6B0-6D74-4576-8531-9C6FCD1EF98E}" destId="{132991AC-FF11-425C-BBFC-36AF45BA9D8D}" srcOrd="2" destOrd="0" presId="urn:microsoft.com/office/officeart/2008/layout/LinedList"/>
    <dgm:cxn modelId="{A0AB7F09-1E55-4D08-B6B3-8E0C0C07D1BD}" type="presParOf" srcId="{427D31C6-8E9E-4CBF-92B2-7BAAF2D29CDF}" destId="{C8BABB35-84C2-4FC8-86A5-DD8FC9E477D9}" srcOrd="2" destOrd="0" presId="urn:microsoft.com/office/officeart/2008/layout/LinedList"/>
    <dgm:cxn modelId="{83F8DE6D-8D3A-4C08-9F19-E038AB39A707}" type="presParOf" srcId="{427D31C6-8E9E-4CBF-92B2-7BAAF2D29CDF}" destId="{643B3D73-2FE4-424E-B8AC-92129B2A28FE}" srcOrd="3" destOrd="0" presId="urn:microsoft.com/office/officeart/2008/layout/LinedList"/>
    <dgm:cxn modelId="{13CA410C-80C2-4921-BCF6-F2F5014C1FDF}" type="presParOf" srcId="{427D31C6-8E9E-4CBF-92B2-7BAAF2D29CDF}" destId="{8C5B6D76-05F5-4C71-926D-6FDC2C26991D}" srcOrd="4" destOrd="0" presId="urn:microsoft.com/office/officeart/2008/layout/LinedList"/>
    <dgm:cxn modelId="{5C771885-81D5-4BFF-B452-08BF8692178E}" type="presParOf" srcId="{8C5B6D76-05F5-4C71-926D-6FDC2C26991D}" destId="{CEE11266-D79A-4AFD-A828-65A532C571EC}" srcOrd="0" destOrd="0" presId="urn:microsoft.com/office/officeart/2008/layout/LinedList"/>
    <dgm:cxn modelId="{5ADA30C2-0633-4BAE-B20A-68805532EB18}" type="presParOf" srcId="{8C5B6D76-05F5-4C71-926D-6FDC2C26991D}" destId="{D50495F2-3367-4CC9-81FA-0C60515E4541}" srcOrd="1" destOrd="0" presId="urn:microsoft.com/office/officeart/2008/layout/LinedList"/>
    <dgm:cxn modelId="{943BF26A-DE60-4F27-8507-DBE0C74918D2}" type="presParOf" srcId="{8C5B6D76-05F5-4C71-926D-6FDC2C26991D}" destId="{8F3EFA2D-5ABF-49B4-A7F2-A00855A885D9}" srcOrd="2" destOrd="0" presId="urn:microsoft.com/office/officeart/2008/layout/LinedList"/>
    <dgm:cxn modelId="{386069CE-EF79-4BB9-B36B-9DC30B14868D}" type="presParOf" srcId="{427D31C6-8E9E-4CBF-92B2-7BAAF2D29CDF}" destId="{3D609691-3349-4DE3-81A4-99F451903F68}" srcOrd="5" destOrd="0" presId="urn:microsoft.com/office/officeart/2008/layout/LinedList"/>
    <dgm:cxn modelId="{D7691501-A132-4CDB-BC84-59AB29BC68EA}" type="presParOf" srcId="{427D31C6-8E9E-4CBF-92B2-7BAAF2D29CDF}" destId="{C3DA8B31-818C-425F-A265-218DC5D661A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55B6-6468-4A9D-BFBD-C71B914D4EE9}">
      <dsp:nvSpPr>
        <dsp:cNvPr id="0" name=""/>
        <dsp:cNvSpPr/>
      </dsp:nvSpPr>
      <dsp:spPr>
        <a:xfrm>
          <a:off x="0" y="483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6B21-4560-4A3A-A1C7-6D9436100D9C}">
      <dsp:nvSpPr>
        <dsp:cNvPr id="0" name=""/>
        <dsp:cNvSpPr/>
      </dsp:nvSpPr>
      <dsp:spPr>
        <a:xfrm>
          <a:off x="0" y="483"/>
          <a:ext cx="5506527" cy="565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Prerequisite: Import </a:t>
          </a:r>
          <a:r>
            <a:rPr lang="en-GB" sz="1600" kern="1200">
              <a:latin typeface="Century Gothic" panose="020B0502020202020204"/>
            </a:rPr>
            <a:t>Libraries</a:t>
          </a:r>
          <a:r>
            <a:rPr lang="en-GB" sz="1600" kern="1200"/>
            <a:t> &amp; </a:t>
          </a:r>
          <a:r>
            <a:rPr lang="en-GB" sz="1600" kern="1200">
              <a:latin typeface="Century Gothic" panose="020B0502020202020204"/>
            </a:rPr>
            <a:t>Declare</a:t>
          </a:r>
          <a:r>
            <a:rPr lang="en-GB" sz="1600" kern="1200"/>
            <a:t> </a:t>
          </a:r>
          <a:r>
            <a:rPr lang="en-GB" sz="1600" kern="1200">
              <a:latin typeface="Century Gothic" panose="020B0502020202020204"/>
            </a:rPr>
            <a:t>Any</a:t>
          </a:r>
          <a:r>
            <a:rPr lang="en-GB" sz="1600" kern="1200"/>
            <a:t> </a:t>
          </a:r>
          <a:r>
            <a:rPr lang="en-GB" sz="1600" kern="1200">
              <a:latin typeface="Century Gothic" panose="020B0502020202020204"/>
            </a:rPr>
            <a:t>Functions</a:t>
          </a:r>
          <a:r>
            <a:rPr lang="en-GB" sz="1600" kern="1200"/>
            <a:t> </a:t>
          </a:r>
          <a:r>
            <a:rPr lang="en-GB" sz="1600" kern="1200">
              <a:latin typeface="Century Gothic" panose="020B0502020202020204"/>
            </a:rPr>
            <a:t>Used</a:t>
          </a:r>
          <a:endParaRPr lang="en-US" sz="1600" kern="1200"/>
        </a:p>
      </dsp:txBody>
      <dsp:txXfrm>
        <a:off x="0" y="483"/>
        <a:ext cx="5506527" cy="565302"/>
      </dsp:txXfrm>
    </dsp:sp>
    <dsp:sp modelId="{49454878-FD36-48A2-9DB1-91AB90F7F2D8}">
      <dsp:nvSpPr>
        <dsp:cNvPr id="0" name=""/>
        <dsp:cNvSpPr/>
      </dsp:nvSpPr>
      <dsp:spPr>
        <a:xfrm>
          <a:off x="0" y="565786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27EE0-8AAE-4B2A-8197-717BE4A1586D}">
      <dsp:nvSpPr>
        <dsp:cNvPr id="0" name=""/>
        <dsp:cNvSpPr/>
      </dsp:nvSpPr>
      <dsp:spPr>
        <a:xfrm>
          <a:off x="0" y="565786"/>
          <a:ext cx="5506527" cy="565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Step 1:</a:t>
          </a:r>
          <a:r>
            <a:rPr lang="en-GB" sz="1600" kern="1200"/>
            <a:t> Read in </a:t>
          </a:r>
          <a:r>
            <a:rPr lang="en-GB" sz="1600" kern="1200">
              <a:latin typeface="Century Gothic" panose="020B0502020202020204"/>
            </a:rPr>
            <a:t>Input</a:t>
          </a:r>
          <a:r>
            <a:rPr lang="en-GB" sz="1600" kern="1200"/>
            <a:t> Images</a:t>
          </a:r>
          <a:endParaRPr lang="en-US" sz="1600" kern="1200"/>
        </a:p>
      </dsp:txBody>
      <dsp:txXfrm>
        <a:off x="0" y="565786"/>
        <a:ext cx="5506527" cy="565302"/>
      </dsp:txXfrm>
    </dsp:sp>
    <dsp:sp modelId="{D1094F64-6B56-4BB3-8035-95F5FA9AC667}">
      <dsp:nvSpPr>
        <dsp:cNvPr id="0" name=""/>
        <dsp:cNvSpPr/>
      </dsp:nvSpPr>
      <dsp:spPr>
        <a:xfrm>
          <a:off x="0" y="1131089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F4F1F-C148-488D-9554-6F536D16B514}">
      <dsp:nvSpPr>
        <dsp:cNvPr id="0" name=""/>
        <dsp:cNvSpPr/>
      </dsp:nvSpPr>
      <dsp:spPr>
        <a:xfrm>
          <a:off x="0" y="1131089"/>
          <a:ext cx="5506527" cy="565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Step 2:</a:t>
          </a:r>
          <a:r>
            <a:rPr lang="en-GB" sz="1600" kern="1200"/>
            <a:t> Grayscale </a:t>
          </a:r>
          <a:r>
            <a:rPr lang="en-GB" sz="1600" kern="1200">
              <a:latin typeface="Century Gothic" panose="020B0502020202020204"/>
            </a:rPr>
            <a:t>and </a:t>
          </a:r>
          <a:r>
            <a:rPr lang="en-GB" sz="1600" kern="1200"/>
            <a:t>Threshold</a:t>
          </a:r>
          <a:r>
            <a:rPr lang="en-GB" sz="1600" kern="1200">
              <a:latin typeface="Century Gothic" panose="020B0502020202020204"/>
            </a:rPr>
            <a:t> Images</a:t>
          </a:r>
          <a:endParaRPr lang="en-US" sz="1600" kern="1200"/>
        </a:p>
      </dsp:txBody>
      <dsp:txXfrm>
        <a:off x="0" y="1131089"/>
        <a:ext cx="5506527" cy="565302"/>
      </dsp:txXfrm>
    </dsp:sp>
    <dsp:sp modelId="{1849EDFB-4DA1-4D57-A182-A8B516B52896}">
      <dsp:nvSpPr>
        <dsp:cNvPr id="0" name=""/>
        <dsp:cNvSpPr/>
      </dsp:nvSpPr>
      <dsp:spPr>
        <a:xfrm>
          <a:off x="0" y="1696392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673B9-FC1A-4DDA-AEBD-17EB6BFBFFEB}">
      <dsp:nvSpPr>
        <dsp:cNvPr id="0" name=""/>
        <dsp:cNvSpPr/>
      </dsp:nvSpPr>
      <dsp:spPr>
        <a:xfrm>
          <a:off x="0" y="1696392"/>
          <a:ext cx="5506527" cy="565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Step 3:</a:t>
          </a:r>
          <a:r>
            <a:rPr lang="en-GB" sz="1600" kern="1200"/>
            <a:t> Line Detection of Empty Car </a:t>
          </a:r>
          <a:r>
            <a:rPr lang="en-GB" sz="1600" kern="1200">
              <a:latin typeface="Century Gothic" panose="020B0502020202020204"/>
            </a:rPr>
            <a:t>Park</a:t>
          </a:r>
          <a:endParaRPr lang="en-US" sz="1600" kern="1200"/>
        </a:p>
      </dsp:txBody>
      <dsp:txXfrm>
        <a:off x="0" y="1696392"/>
        <a:ext cx="5506527" cy="565302"/>
      </dsp:txXfrm>
    </dsp:sp>
    <dsp:sp modelId="{F75537B5-BC3D-4179-8079-8802A3143739}">
      <dsp:nvSpPr>
        <dsp:cNvPr id="0" name=""/>
        <dsp:cNvSpPr/>
      </dsp:nvSpPr>
      <dsp:spPr>
        <a:xfrm>
          <a:off x="0" y="2261694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B8279-7321-4972-A068-8D823ACA89AD}">
      <dsp:nvSpPr>
        <dsp:cNvPr id="0" name=""/>
        <dsp:cNvSpPr/>
      </dsp:nvSpPr>
      <dsp:spPr>
        <a:xfrm>
          <a:off x="0" y="2261694"/>
          <a:ext cx="5506527" cy="565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Step 4:</a:t>
          </a:r>
          <a:r>
            <a:rPr lang="en-GB" sz="1600" kern="1200"/>
            <a:t> </a:t>
          </a:r>
          <a:r>
            <a:rPr lang="en-GB" sz="1600" kern="1200">
              <a:latin typeface="Century Gothic" panose="020B0502020202020204"/>
            </a:rPr>
            <a:t>Determine</a:t>
          </a:r>
          <a:r>
            <a:rPr lang="en-GB" sz="1600" kern="1200"/>
            <a:t> Car Park Area from </a:t>
          </a:r>
          <a:r>
            <a:rPr lang="en-GB" sz="1600" kern="1200">
              <a:latin typeface="Century Gothic" panose="020B0502020202020204"/>
            </a:rPr>
            <a:t>Lines Detected</a:t>
          </a:r>
          <a:endParaRPr lang="en-US" sz="1600" kern="1200"/>
        </a:p>
      </dsp:txBody>
      <dsp:txXfrm>
        <a:off x="0" y="2261694"/>
        <a:ext cx="5506527" cy="565302"/>
      </dsp:txXfrm>
    </dsp:sp>
    <dsp:sp modelId="{2EC9FEA6-05D8-4BE3-BAF9-207803CBB9BC}">
      <dsp:nvSpPr>
        <dsp:cNvPr id="0" name=""/>
        <dsp:cNvSpPr/>
      </dsp:nvSpPr>
      <dsp:spPr>
        <a:xfrm>
          <a:off x="0" y="2826997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205A5-7AB5-48B7-AAEB-3B22A06F75A4}">
      <dsp:nvSpPr>
        <dsp:cNvPr id="0" name=""/>
        <dsp:cNvSpPr/>
      </dsp:nvSpPr>
      <dsp:spPr>
        <a:xfrm>
          <a:off x="0" y="2826997"/>
          <a:ext cx="5506527" cy="565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Step 5:</a:t>
          </a:r>
          <a:r>
            <a:rPr lang="en-GB" sz="1600" kern="1200"/>
            <a:t> Draw Rectangle</a:t>
          </a:r>
          <a:r>
            <a:rPr lang="en-GB" sz="1600" kern="1200">
              <a:latin typeface="Century Gothic" panose="020B0502020202020204"/>
            </a:rPr>
            <a:t> around Car Park Area</a:t>
          </a:r>
          <a:endParaRPr lang="en-US" sz="1600" kern="1200"/>
        </a:p>
      </dsp:txBody>
      <dsp:txXfrm>
        <a:off x="0" y="2826997"/>
        <a:ext cx="5506527" cy="565302"/>
      </dsp:txXfrm>
    </dsp:sp>
    <dsp:sp modelId="{B91CB6B1-815F-4D9F-BA8C-C934AEBEF428}">
      <dsp:nvSpPr>
        <dsp:cNvPr id="0" name=""/>
        <dsp:cNvSpPr/>
      </dsp:nvSpPr>
      <dsp:spPr>
        <a:xfrm>
          <a:off x="0" y="3392300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6E0A4-687A-431A-8074-16C3E8E921D4}">
      <dsp:nvSpPr>
        <dsp:cNvPr id="0" name=""/>
        <dsp:cNvSpPr/>
      </dsp:nvSpPr>
      <dsp:spPr>
        <a:xfrm>
          <a:off x="0" y="3392300"/>
          <a:ext cx="5506527" cy="565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Step 6:</a:t>
          </a:r>
          <a:r>
            <a:rPr lang="en-GB" sz="1600" kern="1200"/>
            <a:t> Crop </a:t>
          </a:r>
          <a:r>
            <a:rPr lang="en-GB" sz="1600" kern="1200">
              <a:latin typeface="Century Gothic" panose="020B0502020202020204"/>
            </a:rPr>
            <a:t>All</a:t>
          </a:r>
          <a:r>
            <a:rPr lang="en-GB" sz="1600" kern="1200"/>
            <a:t> </a:t>
          </a:r>
          <a:r>
            <a:rPr lang="en-GB" sz="1600" kern="1200">
              <a:latin typeface="Century Gothic" panose="020B0502020202020204"/>
            </a:rPr>
            <a:t>Images</a:t>
          </a:r>
          <a:r>
            <a:rPr lang="en-GB" sz="1600" kern="1200"/>
            <a:t> to Car Park Area</a:t>
          </a:r>
          <a:endParaRPr lang="en-US" sz="1600" kern="1200"/>
        </a:p>
      </dsp:txBody>
      <dsp:txXfrm>
        <a:off x="0" y="3392300"/>
        <a:ext cx="5506527" cy="565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55B6-6468-4A9D-BFBD-C71B914D4EE9}">
      <dsp:nvSpPr>
        <dsp:cNvPr id="0" name=""/>
        <dsp:cNvSpPr/>
      </dsp:nvSpPr>
      <dsp:spPr>
        <a:xfrm>
          <a:off x="0" y="3207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6B21-4560-4A3A-A1C7-6D9436100D9C}">
      <dsp:nvSpPr>
        <dsp:cNvPr id="0" name=""/>
        <dsp:cNvSpPr/>
      </dsp:nvSpPr>
      <dsp:spPr>
        <a:xfrm>
          <a:off x="0" y="3207"/>
          <a:ext cx="5506527" cy="647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7:</a:t>
          </a:r>
          <a:r>
            <a:rPr lang="en-GB" sz="17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Test Thresholds using Image Maths</a:t>
          </a:r>
          <a:endParaRPr lang="en-US" sz="1700" kern="1200"/>
        </a:p>
      </dsp:txBody>
      <dsp:txXfrm>
        <a:off x="0" y="3207"/>
        <a:ext cx="5506527" cy="647188"/>
      </dsp:txXfrm>
    </dsp:sp>
    <dsp:sp modelId="{49454878-FD36-48A2-9DB1-91AB90F7F2D8}">
      <dsp:nvSpPr>
        <dsp:cNvPr id="0" name=""/>
        <dsp:cNvSpPr/>
      </dsp:nvSpPr>
      <dsp:spPr>
        <a:xfrm>
          <a:off x="0" y="650395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27EE0-8AAE-4B2A-8197-717BE4A1586D}">
      <dsp:nvSpPr>
        <dsp:cNvPr id="0" name=""/>
        <dsp:cNvSpPr/>
      </dsp:nvSpPr>
      <dsp:spPr>
        <a:xfrm>
          <a:off x="0" y="650395"/>
          <a:ext cx="5506527" cy="685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8:</a:t>
          </a:r>
          <a:r>
            <a:rPr lang="en-GB" sz="16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Plot Image Maths</a:t>
          </a:r>
          <a:r>
            <a:rPr lang="en-GB" sz="1600" kern="1200">
              <a:latin typeface="Century Gothic" panose="020B0502020202020204"/>
            </a:rPr>
            <a:t> Outputs</a:t>
          </a:r>
          <a:endParaRPr lang="en-US" sz="1600" kern="1200"/>
        </a:p>
      </dsp:txBody>
      <dsp:txXfrm>
        <a:off x="0" y="650395"/>
        <a:ext cx="5506527" cy="685959"/>
      </dsp:txXfrm>
    </dsp:sp>
    <dsp:sp modelId="{49229C2C-93B3-4C3F-B154-EECAED25111E}">
      <dsp:nvSpPr>
        <dsp:cNvPr id="0" name=""/>
        <dsp:cNvSpPr/>
      </dsp:nvSpPr>
      <dsp:spPr>
        <a:xfrm>
          <a:off x="0" y="1336355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A5E4D-02CF-43E7-B037-BFD66FACCBF1}">
      <dsp:nvSpPr>
        <dsp:cNvPr id="0" name=""/>
        <dsp:cNvSpPr/>
      </dsp:nvSpPr>
      <dsp:spPr>
        <a:xfrm>
          <a:off x="0" y="1336355"/>
          <a:ext cx="5506527" cy="755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9:</a:t>
          </a:r>
          <a:r>
            <a:rPr lang="en-GB" sz="16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Prepare for Contours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>
            <a:effectLst>
              <a:glow rad="38100">
                <a:prstClr val="black">
                  <a:lumMod val="50000"/>
                  <a:lumOff val="50000"/>
                  <a:alpha val="20000"/>
                </a:prstClr>
              </a:glow>
              <a:outerShdw blurRad="44450" dist="12700" dir="13860000" algn="tl" rotWithShape="0">
                <a:srgbClr val="000000">
                  <a:alpha val="20000"/>
                </a:srgbClr>
              </a:outerShdw>
            </a:effectLst>
          </a:endParaRPr>
        </a:p>
      </dsp:txBody>
      <dsp:txXfrm>
        <a:off x="0" y="1336355"/>
        <a:ext cx="5506527" cy="755747"/>
      </dsp:txXfrm>
    </dsp:sp>
    <dsp:sp modelId="{D1B78840-42AF-46D2-8BD0-3E757AEA00A1}">
      <dsp:nvSpPr>
        <dsp:cNvPr id="0" name=""/>
        <dsp:cNvSpPr/>
      </dsp:nvSpPr>
      <dsp:spPr>
        <a:xfrm>
          <a:off x="0" y="2092103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EB0A8-A420-4D74-B47A-05061EF52E3A}">
      <dsp:nvSpPr>
        <dsp:cNvPr id="0" name=""/>
        <dsp:cNvSpPr/>
      </dsp:nvSpPr>
      <dsp:spPr>
        <a:xfrm>
          <a:off x="0" y="2092103"/>
          <a:ext cx="423206" cy="2328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600" kern="1200"/>
        </a:p>
      </dsp:txBody>
      <dsp:txXfrm>
        <a:off x="0" y="2092103"/>
        <a:ext cx="423206" cy="2328602"/>
      </dsp:txXfrm>
    </dsp:sp>
    <dsp:sp modelId="{D706E209-25AE-4EFD-AF3A-E476889647BC}">
      <dsp:nvSpPr>
        <dsp:cNvPr id="0" name=""/>
        <dsp:cNvSpPr/>
      </dsp:nvSpPr>
      <dsp:spPr>
        <a:xfrm>
          <a:off x="454947" y="2132580"/>
          <a:ext cx="5044985" cy="809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Get </a:t>
          </a: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Dimensions</a:t>
          </a: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of</a:t>
          </a: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 Cropped</a:t>
          </a: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Image</a:t>
          </a: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 </a:t>
          </a:r>
          <a:endParaRPr lang="en-GB" sz="1500" kern="1200">
            <a:effectLst>
              <a:glow rad="38100">
                <a:prstClr val="black">
                  <a:lumMod val="50000"/>
                  <a:lumOff val="50000"/>
                  <a:alpha val="20000"/>
                </a:prstClr>
              </a:glow>
              <a:outerShdw blurRad="44450" dist="12700" dir="13860000" algn="tl" rotWithShape="0">
                <a:srgbClr val="000000">
                  <a:alpha val="20000"/>
                </a:srgbClr>
              </a:outerShdw>
            </a:effectLst>
          </a:endParaRPr>
        </a:p>
      </dsp:txBody>
      <dsp:txXfrm>
        <a:off x="454947" y="2132580"/>
        <a:ext cx="5044985" cy="809553"/>
      </dsp:txXfrm>
    </dsp:sp>
    <dsp:sp modelId="{E1C0B341-0A3C-4736-B751-E9A383BD780D}">
      <dsp:nvSpPr>
        <dsp:cNvPr id="0" name=""/>
        <dsp:cNvSpPr/>
      </dsp:nvSpPr>
      <dsp:spPr>
        <a:xfrm>
          <a:off x="423206" y="2942134"/>
          <a:ext cx="16928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31826-2265-4AF7-8C69-B94BCE448210}">
      <dsp:nvSpPr>
        <dsp:cNvPr id="0" name=""/>
        <dsp:cNvSpPr/>
      </dsp:nvSpPr>
      <dsp:spPr>
        <a:xfrm>
          <a:off x="454947" y="2982611"/>
          <a:ext cx="4585860" cy="809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Create </a:t>
          </a: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Blank</a:t>
          </a: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</a:t>
          </a: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</a:rPr>
            <a:t>Images of same size</a:t>
          </a: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which are used later to print contours</a:t>
          </a:r>
        </a:p>
      </dsp:txBody>
      <dsp:txXfrm>
        <a:off x="454947" y="2982611"/>
        <a:ext cx="4585860" cy="809553"/>
      </dsp:txXfrm>
    </dsp:sp>
    <dsp:sp modelId="{C0807947-CF8C-4BD9-A2B3-AFEB8E4EAF0F}">
      <dsp:nvSpPr>
        <dsp:cNvPr id="0" name=""/>
        <dsp:cNvSpPr/>
      </dsp:nvSpPr>
      <dsp:spPr>
        <a:xfrm>
          <a:off x="423206" y="3792165"/>
          <a:ext cx="16928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6E53B-624A-48FA-BB88-DB36511B6084}">
      <dsp:nvSpPr>
        <dsp:cNvPr id="0" name=""/>
        <dsp:cNvSpPr/>
      </dsp:nvSpPr>
      <dsp:spPr>
        <a:xfrm>
          <a:off x="454947" y="3832642"/>
          <a:ext cx="4127268" cy="54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Define shape used for morphology uses later</a:t>
          </a:r>
          <a:endParaRPr lang="en-US" sz="1500" kern="1200"/>
        </a:p>
      </dsp:txBody>
      <dsp:txXfrm>
        <a:off x="454947" y="3832642"/>
        <a:ext cx="4127268" cy="545371"/>
      </dsp:txXfrm>
    </dsp:sp>
    <dsp:sp modelId="{286284C7-2E2E-48E2-A7DF-CB82D4BD527F}">
      <dsp:nvSpPr>
        <dsp:cNvPr id="0" name=""/>
        <dsp:cNvSpPr/>
      </dsp:nvSpPr>
      <dsp:spPr>
        <a:xfrm>
          <a:off x="423206" y="4378014"/>
          <a:ext cx="16928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55B6-6468-4A9D-BFBD-C71B914D4EE9}">
      <dsp:nvSpPr>
        <dsp:cNvPr id="0" name=""/>
        <dsp:cNvSpPr/>
      </dsp:nvSpPr>
      <dsp:spPr>
        <a:xfrm>
          <a:off x="0" y="861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6B21-4560-4A3A-A1C7-6D9436100D9C}">
      <dsp:nvSpPr>
        <dsp:cNvPr id="0" name=""/>
        <dsp:cNvSpPr/>
      </dsp:nvSpPr>
      <dsp:spPr>
        <a:xfrm>
          <a:off x="0" y="861"/>
          <a:ext cx="5506527" cy="326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10:  </a:t>
          </a:r>
          <a:r>
            <a:rPr lang="en-GB" sz="14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Apply contours to cars</a:t>
          </a:r>
        </a:p>
      </dsp:txBody>
      <dsp:txXfrm>
        <a:off x="0" y="861"/>
        <a:ext cx="5506527" cy="326771"/>
      </dsp:txXfrm>
    </dsp:sp>
    <dsp:sp modelId="{C9B5AF7C-B6BF-4331-B6CE-340048EAFEA5}">
      <dsp:nvSpPr>
        <dsp:cNvPr id="0" name=""/>
        <dsp:cNvSpPr/>
      </dsp:nvSpPr>
      <dsp:spPr>
        <a:xfrm>
          <a:off x="0" y="327633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160F6-A3E3-4344-B97D-A256ACC4F3EA}">
      <dsp:nvSpPr>
        <dsp:cNvPr id="0" name=""/>
        <dsp:cNvSpPr/>
      </dsp:nvSpPr>
      <dsp:spPr>
        <a:xfrm>
          <a:off x="0" y="327633"/>
          <a:ext cx="1101305" cy="117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400" kern="1200"/>
        </a:p>
      </dsp:txBody>
      <dsp:txXfrm>
        <a:off x="0" y="327633"/>
        <a:ext cx="1101305" cy="1175732"/>
      </dsp:txXfrm>
    </dsp:sp>
    <dsp:sp modelId="{0E6A7744-5D28-44C2-A79D-8D5ABC124B29}">
      <dsp:nvSpPr>
        <dsp:cNvPr id="0" name=""/>
        <dsp:cNvSpPr/>
      </dsp:nvSpPr>
      <dsp:spPr>
        <a:xfrm>
          <a:off x="1183903" y="346004"/>
          <a:ext cx="4322623" cy="36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Isolate cars from "subtract" image using shape</a:t>
          </a:r>
        </a:p>
      </dsp:txBody>
      <dsp:txXfrm>
        <a:off x="1183903" y="346004"/>
        <a:ext cx="4322623" cy="367416"/>
      </dsp:txXfrm>
    </dsp:sp>
    <dsp:sp modelId="{267694D9-2C98-4F75-A1AF-4197E0EF1667}">
      <dsp:nvSpPr>
        <dsp:cNvPr id="0" name=""/>
        <dsp:cNvSpPr/>
      </dsp:nvSpPr>
      <dsp:spPr>
        <a:xfrm>
          <a:off x="1101305" y="713420"/>
          <a:ext cx="44052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0A83D-38BF-4D50-AAAA-84664E2DF834}">
      <dsp:nvSpPr>
        <dsp:cNvPr id="0" name=""/>
        <dsp:cNvSpPr/>
      </dsp:nvSpPr>
      <dsp:spPr>
        <a:xfrm>
          <a:off x="1183903" y="731791"/>
          <a:ext cx="4322623" cy="36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Find contours of cars</a:t>
          </a:r>
        </a:p>
      </dsp:txBody>
      <dsp:txXfrm>
        <a:off x="1183903" y="731791"/>
        <a:ext cx="4322623" cy="367416"/>
      </dsp:txXfrm>
    </dsp:sp>
    <dsp:sp modelId="{D139C449-C226-4496-B320-BC4A34A4D8D2}">
      <dsp:nvSpPr>
        <dsp:cNvPr id="0" name=""/>
        <dsp:cNvSpPr/>
      </dsp:nvSpPr>
      <dsp:spPr>
        <a:xfrm>
          <a:off x="1101305" y="1099207"/>
          <a:ext cx="44052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704BD-2022-4341-B1C9-22B7DF86B850}">
      <dsp:nvSpPr>
        <dsp:cNvPr id="0" name=""/>
        <dsp:cNvSpPr/>
      </dsp:nvSpPr>
      <dsp:spPr>
        <a:xfrm>
          <a:off x="1183903" y="1117578"/>
          <a:ext cx="4322623" cy="36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Separate each group of contours into an array for each car</a:t>
          </a:r>
        </a:p>
      </dsp:txBody>
      <dsp:txXfrm>
        <a:off x="1183903" y="1117578"/>
        <a:ext cx="4322623" cy="367416"/>
      </dsp:txXfrm>
    </dsp:sp>
    <dsp:sp modelId="{B0E5BCFA-339E-4358-974F-BEAED8DC23D6}">
      <dsp:nvSpPr>
        <dsp:cNvPr id="0" name=""/>
        <dsp:cNvSpPr/>
      </dsp:nvSpPr>
      <dsp:spPr>
        <a:xfrm>
          <a:off x="1101305" y="1484994"/>
          <a:ext cx="44052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54878-FD36-48A2-9DB1-91AB90F7F2D8}">
      <dsp:nvSpPr>
        <dsp:cNvPr id="0" name=""/>
        <dsp:cNvSpPr/>
      </dsp:nvSpPr>
      <dsp:spPr>
        <a:xfrm>
          <a:off x="0" y="1503365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27EE0-8AAE-4B2A-8197-717BE4A1586D}">
      <dsp:nvSpPr>
        <dsp:cNvPr id="0" name=""/>
        <dsp:cNvSpPr/>
      </dsp:nvSpPr>
      <dsp:spPr>
        <a:xfrm>
          <a:off x="0" y="1503365"/>
          <a:ext cx="5506527" cy="389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11:</a:t>
          </a:r>
          <a:r>
            <a:rPr lang="en-GB" sz="14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 Apply contours to Parking Area</a:t>
          </a:r>
        </a:p>
      </dsp:txBody>
      <dsp:txXfrm>
        <a:off x="0" y="1503365"/>
        <a:ext cx="5506527" cy="389402"/>
      </dsp:txXfrm>
    </dsp:sp>
    <dsp:sp modelId="{48A45E20-E062-4903-8EAA-258DDEEBC304}">
      <dsp:nvSpPr>
        <dsp:cNvPr id="0" name=""/>
        <dsp:cNvSpPr/>
      </dsp:nvSpPr>
      <dsp:spPr>
        <a:xfrm>
          <a:off x="0" y="1892768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E41E8-BB3E-4872-BA30-EDE6BDBABBCE}">
      <dsp:nvSpPr>
        <dsp:cNvPr id="0" name=""/>
        <dsp:cNvSpPr/>
      </dsp:nvSpPr>
      <dsp:spPr>
        <a:xfrm>
          <a:off x="0" y="1892768"/>
          <a:ext cx="1101305" cy="117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400" kern="1200"/>
        </a:p>
      </dsp:txBody>
      <dsp:txXfrm>
        <a:off x="0" y="1892768"/>
        <a:ext cx="1101305" cy="1175732"/>
      </dsp:txXfrm>
    </dsp:sp>
    <dsp:sp modelId="{AE0FABE1-F2A4-4E13-AC77-B40B2B0BF613}">
      <dsp:nvSpPr>
        <dsp:cNvPr id="0" name=""/>
        <dsp:cNvSpPr/>
      </dsp:nvSpPr>
      <dsp:spPr>
        <a:xfrm>
          <a:off x="1183903" y="1929394"/>
          <a:ext cx="4322623" cy="526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Isolate lines from "EThreshC" using shape</a:t>
          </a:r>
        </a:p>
      </dsp:txBody>
      <dsp:txXfrm>
        <a:off x="1183903" y="1929394"/>
        <a:ext cx="4322623" cy="526810"/>
      </dsp:txXfrm>
    </dsp:sp>
    <dsp:sp modelId="{8D2EFE4A-8C90-4F14-AEB9-FD9ACB2FB990}">
      <dsp:nvSpPr>
        <dsp:cNvPr id="0" name=""/>
        <dsp:cNvSpPr/>
      </dsp:nvSpPr>
      <dsp:spPr>
        <a:xfrm>
          <a:off x="1101305" y="2456205"/>
          <a:ext cx="44052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131F2-2761-4802-9D81-0E42AE9FD826}">
      <dsp:nvSpPr>
        <dsp:cNvPr id="0" name=""/>
        <dsp:cNvSpPr/>
      </dsp:nvSpPr>
      <dsp:spPr>
        <a:xfrm>
          <a:off x="1183903" y="2492832"/>
          <a:ext cx="4322623" cy="53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Find contours of lines</a:t>
          </a:r>
          <a:endParaRPr lang="en-US" sz="1050" kern="1200"/>
        </a:p>
      </dsp:txBody>
      <dsp:txXfrm>
        <a:off x="1183903" y="2492832"/>
        <a:ext cx="4322623" cy="538260"/>
      </dsp:txXfrm>
    </dsp:sp>
    <dsp:sp modelId="{3C8BEE7C-F63A-4664-B768-6F854C5039FB}">
      <dsp:nvSpPr>
        <dsp:cNvPr id="0" name=""/>
        <dsp:cNvSpPr/>
      </dsp:nvSpPr>
      <dsp:spPr>
        <a:xfrm>
          <a:off x="1101305" y="3031092"/>
          <a:ext cx="44052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F7AF3-9FFF-422E-B343-589532B59A36}">
      <dsp:nvSpPr>
        <dsp:cNvPr id="0" name=""/>
        <dsp:cNvSpPr/>
      </dsp:nvSpPr>
      <dsp:spPr>
        <a:xfrm>
          <a:off x="0" y="3068500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E0A84-734A-4EF0-A30C-7459E2E43AF4}">
      <dsp:nvSpPr>
        <dsp:cNvPr id="0" name=""/>
        <dsp:cNvSpPr/>
      </dsp:nvSpPr>
      <dsp:spPr>
        <a:xfrm>
          <a:off x="0" y="3068500"/>
          <a:ext cx="5506527" cy="476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12: </a:t>
          </a:r>
          <a:r>
            <a:rPr lang="en-GB" sz="14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Draw contours and combine</a:t>
          </a:r>
        </a:p>
      </dsp:txBody>
      <dsp:txXfrm>
        <a:off x="0" y="3068500"/>
        <a:ext cx="5506527" cy="476277"/>
      </dsp:txXfrm>
    </dsp:sp>
    <dsp:sp modelId="{8669E93D-77D1-4475-B3DA-A6217FE6B4C3}">
      <dsp:nvSpPr>
        <dsp:cNvPr id="0" name=""/>
        <dsp:cNvSpPr/>
      </dsp:nvSpPr>
      <dsp:spPr>
        <a:xfrm>
          <a:off x="0" y="3544777"/>
          <a:ext cx="55065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83555-27D9-4681-A155-2A145EF975C1}">
      <dsp:nvSpPr>
        <dsp:cNvPr id="0" name=""/>
        <dsp:cNvSpPr/>
      </dsp:nvSpPr>
      <dsp:spPr>
        <a:xfrm>
          <a:off x="0" y="3544777"/>
          <a:ext cx="1101305" cy="1175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1400" kern="1200"/>
        </a:p>
      </dsp:txBody>
      <dsp:txXfrm>
        <a:off x="0" y="3544777"/>
        <a:ext cx="1101305" cy="1175732"/>
      </dsp:txXfrm>
    </dsp:sp>
    <dsp:sp modelId="{4DBC4295-9AD7-462F-9F83-4D429E037EE8}">
      <dsp:nvSpPr>
        <dsp:cNvPr id="0" name=""/>
        <dsp:cNvSpPr/>
      </dsp:nvSpPr>
      <dsp:spPr>
        <a:xfrm>
          <a:off x="1183903" y="3563148"/>
          <a:ext cx="4322623" cy="36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Draw car contours in green (0,255,0)</a:t>
          </a:r>
        </a:p>
      </dsp:txBody>
      <dsp:txXfrm>
        <a:off x="1183903" y="3563148"/>
        <a:ext cx="4322623" cy="367416"/>
      </dsp:txXfrm>
    </dsp:sp>
    <dsp:sp modelId="{89AC7827-3DE7-4BBB-8D11-EC2DD0FE6137}">
      <dsp:nvSpPr>
        <dsp:cNvPr id="0" name=""/>
        <dsp:cNvSpPr/>
      </dsp:nvSpPr>
      <dsp:spPr>
        <a:xfrm>
          <a:off x="1101305" y="3930564"/>
          <a:ext cx="44052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63A82-84F5-4312-BC18-D0021B87E9F5}">
      <dsp:nvSpPr>
        <dsp:cNvPr id="0" name=""/>
        <dsp:cNvSpPr/>
      </dsp:nvSpPr>
      <dsp:spPr>
        <a:xfrm>
          <a:off x="1183903" y="3948935"/>
          <a:ext cx="4322623" cy="36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Draw line contours in magenta (255,0,222) </a:t>
          </a:r>
        </a:p>
      </dsp:txBody>
      <dsp:txXfrm>
        <a:off x="1183903" y="3948935"/>
        <a:ext cx="4322623" cy="367416"/>
      </dsp:txXfrm>
    </dsp:sp>
    <dsp:sp modelId="{F05E9191-38EF-4FFF-99A6-C0CDC7DB0D24}">
      <dsp:nvSpPr>
        <dsp:cNvPr id="0" name=""/>
        <dsp:cNvSpPr/>
      </dsp:nvSpPr>
      <dsp:spPr>
        <a:xfrm>
          <a:off x="1101305" y="4316352"/>
          <a:ext cx="44052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A4D8B-C24B-49CD-9A96-369629F201B1}">
      <dsp:nvSpPr>
        <dsp:cNvPr id="0" name=""/>
        <dsp:cNvSpPr/>
      </dsp:nvSpPr>
      <dsp:spPr>
        <a:xfrm>
          <a:off x="1183903" y="4334722"/>
          <a:ext cx="4322623" cy="367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Combine in "final" so that intersection of contours will be white (255,255,255</a:t>
          </a:r>
          <a:endParaRPr lang="en-IE" sz="1050" kern="1200"/>
        </a:p>
      </dsp:txBody>
      <dsp:txXfrm>
        <a:off x="1183903" y="4334722"/>
        <a:ext cx="4322623" cy="367416"/>
      </dsp:txXfrm>
    </dsp:sp>
    <dsp:sp modelId="{688DFA4D-B7C8-459D-94CE-BC347C8ECB2D}">
      <dsp:nvSpPr>
        <dsp:cNvPr id="0" name=""/>
        <dsp:cNvSpPr/>
      </dsp:nvSpPr>
      <dsp:spPr>
        <a:xfrm>
          <a:off x="1101305" y="4702139"/>
          <a:ext cx="44052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55B6-6468-4A9D-BFBD-C71B914D4EE9}">
      <dsp:nvSpPr>
        <dsp:cNvPr id="0" name=""/>
        <dsp:cNvSpPr/>
      </dsp:nvSpPr>
      <dsp:spPr>
        <a:xfrm>
          <a:off x="0" y="1766"/>
          <a:ext cx="53207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6B21-4560-4A3A-A1C7-6D9436100D9C}">
      <dsp:nvSpPr>
        <dsp:cNvPr id="0" name=""/>
        <dsp:cNvSpPr/>
      </dsp:nvSpPr>
      <dsp:spPr>
        <a:xfrm>
          <a:off x="0" y="1766"/>
          <a:ext cx="5320782" cy="870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13: Grayscale &amp; threshold final image to find intersect coordinates</a:t>
          </a:r>
        </a:p>
      </dsp:txBody>
      <dsp:txXfrm>
        <a:off x="0" y="1766"/>
        <a:ext cx="5320782" cy="870165"/>
      </dsp:txXfrm>
    </dsp:sp>
    <dsp:sp modelId="{B3D4E49E-E18A-4042-A74E-4725D848CE20}">
      <dsp:nvSpPr>
        <dsp:cNvPr id="0" name=""/>
        <dsp:cNvSpPr/>
      </dsp:nvSpPr>
      <dsp:spPr>
        <a:xfrm>
          <a:off x="0" y="871932"/>
          <a:ext cx="53207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80C95-39D0-4D06-BC1F-085C227ABEDB}">
      <dsp:nvSpPr>
        <dsp:cNvPr id="0" name=""/>
        <dsp:cNvSpPr/>
      </dsp:nvSpPr>
      <dsp:spPr>
        <a:xfrm>
          <a:off x="0" y="871932"/>
          <a:ext cx="1055842" cy="111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200" kern="1200"/>
        </a:p>
      </dsp:txBody>
      <dsp:txXfrm>
        <a:off x="0" y="871932"/>
        <a:ext cx="1055842" cy="1113000"/>
      </dsp:txXfrm>
    </dsp:sp>
    <dsp:sp modelId="{5432F374-D8A0-4B46-B64A-AFC9BD89AFDA}">
      <dsp:nvSpPr>
        <dsp:cNvPr id="0" name=""/>
        <dsp:cNvSpPr/>
      </dsp:nvSpPr>
      <dsp:spPr>
        <a:xfrm>
          <a:off x="1135030" y="927582"/>
          <a:ext cx="4185707" cy="951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Done by checking pixel by pixel where white is detected and adding those coordinates to an array</a:t>
          </a:r>
        </a:p>
      </dsp:txBody>
      <dsp:txXfrm>
        <a:off x="1135030" y="927582"/>
        <a:ext cx="4185707" cy="951904"/>
      </dsp:txXfrm>
    </dsp:sp>
    <dsp:sp modelId="{2AA62788-9CE0-49D0-84C7-E276463B0D5F}">
      <dsp:nvSpPr>
        <dsp:cNvPr id="0" name=""/>
        <dsp:cNvSpPr/>
      </dsp:nvSpPr>
      <dsp:spPr>
        <a:xfrm>
          <a:off x="1055842" y="1879487"/>
          <a:ext cx="42233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94534-DBB9-4361-A199-16E368255E46}">
      <dsp:nvSpPr>
        <dsp:cNvPr id="0" name=""/>
        <dsp:cNvSpPr/>
      </dsp:nvSpPr>
      <dsp:spPr>
        <a:xfrm>
          <a:off x="0" y="1984932"/>
          <a:ext cx="53207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78C78-0C25-4274-A637-B7493B37471D}">
      <dsp:nvSpPr>
        <dsp:cNvPr id="0" name=""/>
        <dsp:cNvSpPr/>
      </dsp:nvSpPr>
      <dsp:spPr>
        <a:xfrm>
          <a:off x="0" y="1984932"/>
          <a:ext cx="5320778" cy="521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14: Prepare Intersect coordinates lists</a:t>
          </a:r>
        </a:p>
      </dsp:txBody>
      <dsp:txXfrm>
        <a:off x="0" y="1984932"/>
        <a:ext cx="5320778" cy="521307"/>
      </dsp:txXfrm>
    </dsp:sp>
    <dsp:sp modelId="{6814E32D-4EF8-4D59-B797-70B51BD925A7}">
      <dsp:nvSpPr>
        <dsp:cNvPr id="0" name=""/>
        <dsp:cNvSpPr/>
      </dsp:nvSpPr>
      <dsp:spPr>
        <a:xfrm>
          <a:off x="0" y="2506239"/>
          <a:ext cx="53207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3C515-F102-4145-A452-A7FF9649DE1C}">
      <dsp:nvSpPr>
        <dsp:cNvPr id="0" name=""/>
        <dsp:cNvSpPr/>
      </dsp:nvSpPr>
      <dsp:spPr>
        <a:xfrm>
          <a:off x="0" y="2506239"/>
          <a:ext cx="1064156" cy="111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200" kern="1200">
            <a:effectLst>
              <a:glow rad="38100">
                <a:prstClr val="black">
                  <a:lumMod val="50000"/>
                  <a:lumOff val="50000"/>
                  <a:alpha val="20000"/>
                </a:prstClr>
              </a:glow>
              <a:outerShdw blurRad="44450" dist="12700" dir="13860000" algn="tl" rotWithShape="0">
                <a:srgbClr val="000000">
                  <a:alpha val="20000"/>
                </a:srgbClr>
              </a:outerShdw>
            </a:effectLst>
          </a:endParaRPr>
        </a:p>
      </dsp:txBody>
      <dsp:txXfrm>
        <a:off x="0" y="2506239"/>
        <a:ext cx="1064156" cy="1113000"/>
      </dsp:txXfrm>
    </dsp:sp>
    <dsp:sp modelId="{B72F7548-CAD1-488A-B4D1-6F5CBC925AFF}">
      <dsp:nvSpPr>
        <dsp:cNvPr id="0" name=""/>
        <dsp:cNvSpPr/>
      </dsp:nvSpPr>
      <dsp:spPr>
        <a:xfrm>
          <a:off x="1143968" y="2561889"/>
          <a:ext cx="4176813" cy="911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Breaks the Intersect coordinates array down into lists for the x and y elements</a:t>
          </a:r>
        </a:p>
      </dsp:txBody>
      <dsp:txXfrm>
        <a:off x="1143968" y="2561889"/>
        <a:ext cx="4176813" cy="911324"/>
      </dsp:txXfrm>
    </dsp:sp>
    <dsp:sp modelId="{ADCCB6AD-FA37-4EB9-B740-1BAD35AF7B3E}">
      <dsp:nvSpPr>
        <dsp:cNvPr id="0" name=""/>
        <dsp:cNvSpPr/>
      </dsp:nvSpPr>
      <dsp:spPr>
        <a:xfrm>
          <a:off x="1064156" y="3473214"/>
          <a:ext cx="42566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65E229-188C-443B-893B-99CB6B605CEA}">
      <dsp:nvSpPr>
        <dsp:cNvPr id="0" name=""/>
        <dsp:cNvSpPr/>
      </dsp:nvSpPr>
      <dsp:spPr>
        <a:xfrm>
          <a:off x="0" y="3619240"/>
          <a:ext cx="53207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E734C-DBF6-45E1-8F0B-F46EDDA1ED21}">
      <dsp:nvSpPr>
        <dsp:cNvPr id="0" name=""/>
        <dsp:cNvSpPr/>
      </dsp:nvSpPr>
      <dsp:spPr>
        <a:xfrm>
          <a:off x="0" y="3619240"/>
          <a:ext cx="5320782" cy="111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15: Arrange Car Coordinates into x and y lists per car</a:t>
          </a:r>
        </a:p>
      </dsp:txBody>
      <dsp:txXfrm>
        <a:off x="0" y="3619240"/>
        <a:ext cx="5320782" cy="1113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44730-C9CA-492E-A6C6-406FAE7BBC9C}">
      <dsp:nvSpPr>
        <dsp:cNvPr id="0" name=""/>
        <dsp:cNvSpPr/>
      </dsp:nvSpPr>
      <dsp:spPr>
        <a:xfrm>
          <a:off x="0" y="3"/>
          <a:ext cx="7761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B616A-A22E-4B88-9A34-2DE72162EFB0}">
      <dsp:nvSpPr>
        <dsp:cNvPr id="0" name=""/>
        <dsp:cNvSpPr/>
      </dsp:nvSpPr>
      <dsp:spPr>
        <a:xfrm>
          <a:off x="0" y="3"/>
          <a:ext cx="7761831" cy="747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16:</a:t>
          </a:r>
          <a:r>
            <a:rPr lang="en-GB" sz="20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rPr>
            <a:t> Print out each car list for x and y co-ordinates</a:t>
          </a:r>
          <a:endParaRPr lang="en-IE" sz="2000" kern="1200"/>
        </a:p>
      </dsp:txBody>
      <dsp:txXfrm>
        <a:off x="0" y="3"/>
        <a:ext cx="7761831" cy="747542"/>
      </dsp:txXfrm>
    </dsp:sp>
    <dsp:sp modelId="{EB27F2A2-CD05-4B0E-B540-9F1965F7A731}">
      <dsp:nvSpPr>
        <dsp:cNvPr id="0" name=""/>
        <dsp:cNvSpPr/>
      </dsp:nvSpPr>
      <dsp:spPr>
        <a:xfrm>
          <a:off x="0" y="747546"/>
          <a:ext cx="7761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B249E-D63E-4505-9BF3-91745D893403}">
      <dsp:nvSpPr>
        <dsp:cNvPr id="0" name=""/>
        <dsp:cNvSpPr/>
      </dsp:nvSpPr>
      <dsp:spPr>
        <a:xfrm>
          <a:off x="0" y="747546"/>
          <a:ext cx="7761831" cy="752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17:  Check which cars broke the line</a:t>
          </a:r>
        </a:p>
      </dsp:txBody>
      <dsp:txXfrm>
        <a:off x="0" y="747546"/>
        <a:ext cx="7761831" cy="752370"/>
      </dsp:txXfrm>
    </dsp:sp>
    <dsp:sp modelId="{BDF4758E-C4E3-438D-995F-E11C6D3733E0}">
      <dsp:nvSpPr>
        <dsp:cNvPr id="0" name=""/>
        <dsp:cNvSpPr/>
      </dsp:nvSpPr>
      <dsp:spPr>
        <a:xfrm>
          <a:off x="0" y="1499916"/>
          <a:ext cx="77618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79679-78DF-4A0D-B466-A9CBC3A19705}">
      <dsp:nvSpPr>
        <dsp:cNvPr id="0" name=""/>
        <dsp:cNvSpPr/>
      </dsp:nvSpPr>
      <dsp:spPr>
        <a:xfrm>
          <a:off x="0" y="1499916"/>
          <a:ext cx="1552366" cy="237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>
            <a:effectLst>
              <a:glow rad="38100">
                <a:prstClr val="black">
                  <a:lumMod val="50000"/>
                  <a:lumOff val="50000"/>
                  <a:alpha val="20000"/>
                </a:prstClr>
              </a:glow>
              <a:outerShdw blurRad="44450" dist="12700" dir="13860000" algn="tl" rotWithShape="0">
                <a:srgbClr val="000000">
                  <a:alpha val="20000"/>
                </a:srgbClr>
              </a:outerShdw>
            </a:effectLst>
          </a:endParaRPr>
        </a:p>
      </dsp:txBody>
      <dsp:txXfrm>
        <a:off x="0" y="1499916"/>
        <a:ext cx="1552366" cy="2378662"/>
      </dsp:txXfrm>
    </dsp:sp>
    <dsp:sp modelId="{495D36D8-B654-4E16-A8BE-5729FA922564}">
      <dsp:nvSpPr>
        <dsp:cNvPr id="0" name=""/>
        <dsp:cNvSpPr/>
      </dsp:nvSpPr>
      <dsp:spPr>
        <a:xfrm>
          <a:off x="1668793" y="1555202"/>
          <a:ext cx="6093037" cy="110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Iterate through the x coordinates of each car, and if that x coordinate is present in the intersect x coordinates list, then it checks for a matching y that corresponds to that coordinate</a:t>
          </a:r>
        </a:p>
      </dsp:txBody>
      <dsp:txXfrm>
        <a:off x="1668793" y="1555202"/>
        <a:ext cx="6093037" cy="1105706"/>
      </dsp:txXfrm>
    </dsp:sp>
    <dsp:sp modelId="{8D13D865-BD65-42E1-A41B-D843A50B2CB7}">
      <dsp:nvSpPr>
        <dsp:cNvPr id="0" name=""/>
        <dsp:cNvSpPr/>
      </dsp:nvSpPr>
      <dsp:spPr>
        <a:xfrm>
          <a:off x="1552366" y="2660908"/>
          <a:ext cx="62094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084F5-2C8C-4961-B8C5-4A83C91DEA50}">
      <dsp:nvSpPr>
        <dsp:cNvPr id="0" name=""/>
        <dsp:cNvSpPr/>
      </dsp:nvSpPr>
      <dsp:spPr>
        <a:xfrm>
          <a:off x="1668793" y="2716193"/>
          <a:ext cx="6093037" cy="1105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This incorporates a "contour allowance" of one pixel which allows either the x or y coordinates  or both, to be one pixel value away from what they are being compared to </a:t>
          </a:r>
        </a:p>
      </dsp:txBody>
      <dsp:txXfrm>
        <a:off x="1668793" y="2716193"/>
        <a:ext cx="6093037" cy="1105706"/>
      </dsp:txXfrm>
    </dsp:sp>
    <dsp:sp modelId="{3CCAD8B1-B617-4B0A-88B3-830E96231777}">
      <dsp:nvSpPr>
        <dsp:cNvPr id="0" name=""/>
        <dsp:cNvSpPr/>
      </dsp:nvSpPr>
      <dsp:spPr>
        <a:xfrm>
          <a:off x="1552366" y="3821900"/>
          <a:ext cx="62094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AEA18-47EC-4811-9629-B9214861243A}">
      <dsp:nvSpPr>
        <dsp:cNvPr id="0" name=""/>
        <dsp:cNvSpPr/>
      </dsp:nvSpPr>
      <dsp:spPr>
        <a:xfrm>
          <a:off x="0" y="902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B3E48-B065-4E45-ADFC-F4A17F2F1C0B}">
      <dsp:nvSpPr>
        <dsp:cNvPr id="0" name=""/>
        <dsp:cNvSpPr/>
      </dsp:nvSpPr>
      <dsp:spPr>
        <a:xfrm>
          <a:off x="0" y="902"/>
          <a:ext cx="8128000" cy="644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Step 18: Produce Final Images</a:t>
          </a:r>
          <a:endParaRPr lang="en-IE" sz="3000" kern="1200"/>
        </a:p>
      </dsp:txBody>
      <dsp:txXfrm>
        <a:off x="0" y="902"/>
        <a:ext cx="8128000" cy="644524"/>
      </dsp:txXfrm>
    </dsp:sp>
    <dsp:sp modelId="{8E9E3D12-99B7-4059-B1B4-F80BC5C222F6}">
      <dsp:nvSpPr>
        <dsp:cNvPr id="0" name=""/>
        <dsp:cNvSpPr/>
      </dsp:nvSpPr>
      <dsp:spPr>
        <a:xfrm>
          <a:off x="0" y="645427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0CE41-93BA-4B3E-9E80-6E6E13CB14D6}">
      <dsp:nvSpPr>
        <dsp:cNvPr id="0" name=""/>
        <dsp:cNvSpPr/>
      </dsp:nvSpPr>
      <dsp:spPr>
        <a:xfrm>
          <a:off x="0" y="645427"/>
          <a:ext cx="1625600" cy="1708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3000" kern="1200"/>
        </a:p>
      </dsp:txBody>
      <dsp:txXfrm>
        <a:off x="0" y="645427"/>
        <a:ext cx="1625600" cy="1708979"/>
      </dsp:txXfrm>
    </dsp:sp>
    <dsp:sp modelId="{B01BA038-535A-4ED0-B531-F7C8F3455DEF}">
      <dsp:nvSpPr>
        <dsp:cNvPr id="0" name=""/>
        <dsp:cNvSpPr/>
      </dsp:nvSpPr>
      <dsp:spPr>
        <a:xfrm>
          <a:off x="1747519" y="685147"/>
          <a:ext cx="6380480" cy="794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If no cars have crossed the boundaries, then one output is shown, alongside the original image</a:t>
          </a:r>
        </a:p>
      </dsp:txBody>
      <dsp:txXfrm>
        <a:off x="1747519" y="685147"/>
        <a:ext cx="6380480" cy="794408"/>
      </dsp:txXfrm>
    </dsp:sp>
    <dsp:sp modelId="{C8BABB35-84C2-4FC8-86A5-DD8FC9E477D9}">
      <dsp:nvSpPr>
        <dsp:cNvPr id="0" name=""/>
        <dsp:cNvSpPr/>
      </dsp:nvSpPr>
      <dsp:spPr>
        <a:xfrm>
          <a:off x="1625599" y="1479555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495F2-3367-4CC9-81FA-0C60515E4541}">
      <dsp:nvSpPr>
        <dsp:cNvPr id="0" name=""/>
        <dsp:cNvSpPr/>
      </dsp:nvSpPr>
      <dsp:spPr>
        <a:xfrm>
          <a:off x="1747519" y="1519276"/>
          <a:ext cx="6380480" cy="794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rPr>
            <a:t>If a car or multiple cars have crossed the boundaries, then an output showing just the cars that crossed the boundary is shown</a:t>
          </a:r>
        </a:p>
      </dsp:txBody>
      <dsp:txXfrm>
        <a:off x="1747519" y="1519276"/>
        <a:ext cx="6380480" cy="794408"/>
      </dsp:txXfrm>
    </dsp:sp>
    <dsp:sp modelId="{3D609691-3349-4DE3-81A4-99F451903F68}">
      <dsp:nvSpPr>
        <dsp:cNvPr id="0" name=""/>
        <dsp:cNvSpPr/>
      </dsp:nvSpPr>
      <dsp:spPr>
        <a:xfrm>
          <a:off x="1625599" y="231368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D7BBD-1A62-417E-8F1B-A708A9E714A3}" type="datetimeFigureOut">
              <a:rPr lang="en-GB"/>
              <a:t>29/11/2020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0DAFB-67B8-4116-984C-8F964E889F68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25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0DAFB-67B8-4116-984C-8F964E889F68}" type="slidenum">
              <a:rPr lang="en-GB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97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1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09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8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11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82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80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03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1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4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2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2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7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4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7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2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37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7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1.png"/><Relationship Id="rId9" Type="http://schemas.microsoft.com/office/2007/relationships/diagramDrawing" Target="../diagrams/drawing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ageprocessingmoyaclarke.wordpres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processingc17384573.wordpress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processingc17303991.wordpres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9DC98-D64C-4726-A4DF-485FF910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Parking Police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BD444-5262-486F-A43A-71BA834B9BBC}"/>
              </a:ext>
            </a:extLst>
          </p:cNvPr>
          <p:cNvSpPr txBox="1"/>
          <p:nvPr/>
        </p:nvSpPr>
        <p:spPr>
          <a:xfrm>
            <a:off x="3042249" y="6406551"/>
            <a:ext cx="58630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Laura Whelan, Leon Harmon, Moya Clarke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C5F96ED-67ED-4929-AD5E-A3BF846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27" y="3579515"/>
            <a:ext cx="2847616" cy="28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74000">
              <a:schemeClr val="bg1">
                <a:lumMod val="85000"/>
                <a:lumOff val="15000"/>
              </a:schemeClr>
            </a:gs>
            <a:gs pos="83000">
              <a:schemeClr val="bg1">
                <a:lumMod val="95000"/>
                <a:lumOff val="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24E-ED7E-4565-9FA1-A1216FFA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14887"/>
          </a:xfrm>
        </p:spPr>
        <p:txBody>
          <a:bodyPr/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method</a:t>
            </a:r>
            <a:endParaRPr lang="en-GB"/>
          </a:p>
        </p:txBody>
      </p:sp>
      <p:pic>
        <p:nvPicPr>
          <p:cNvPr id="4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8EC6D15-A579-4A3C-8CCA-3100EB2E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135" y="460676"/>
            <a:ext cx="3648973" cy="1997249"/>
          </a:xfrm>
          <a:prstGeom prst="rect">
            <a:avLst/>
          </a:prstGeom>
        </p:spPr>
      </p:pic>
      <p:pic>
        <p:nvPicPr>
          <p:cNvPr id="10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638D67A8-1619-4E3C-8F6B-FA791450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35" y="2602875"/>
            <a:ext cx="3648973" cy="1867911"/>
          </a:xfrm>
          <a:prstGeom prst="rect">
            <a:avLst/>
          </a:prstGeom>
        </p:spPr>
      </p:pic>
      <p:pic>
        <p:nvPicPr>
          <p:cNvPr id="11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70F9FE1-E6F4-40DE-A651-19F5A64DC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136" y="4589477"/>
            <a:ext cx="3648973" cy="1963498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C9FAA6B-7409-4F8E-AB7E-E4DE9A0B5F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153100"/>
              </p:ext>
            </p:extLst>
          </p:nvPr>
        </p:nvGraphicFramePr>
        <p:xfrm>
          <a:off x="743719" y="1759327"/>
          <a:ext cx="5506527" cy="472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3871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491CB0-52FE-408A-8F95-0A8F152D3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44" y="848644"/>
            <a:ext cx="9543690" cy="51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5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74000">
              <a:schemeClr val="bg1">
                <a:lumMod val="85000"/>
                <a:lumOff val="15000"/>
              </a:schemeClr>
            </a:gs>
            <a:gs pos="83000">
              <a:schemeClr val="bg1">
                <a:lumMod val="95000"/>
                <a:lumOff val="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24E-ED7E-4565-9FA1-A1216FFA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87" y="422694"/>
            <a:ext cx="3594338" cy="1214887"/>
          </a:xfrm>
        </p:spPr>
        <p:txBody>
          <a:bodyPr/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method</a:t>
            </a:r>
            <a:endParaRPr lang="en-GB"/>
          </a:p>
        </p:txBody>
      </p:sp>
      <p:pic>
        <p:nvPicPr>
          <p:cNvPr id="4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66AA4-276D-4E60-B200-CBB5BC67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736" y="676622"/>
            <a:ext cx="4382218" cy="1917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AE60A4-C3D5-4C3E-8A76-E72B2163B390}"/>
              </a:ext>
            </a:extLst>
          </p:cNvPr>
          <p:cNvSpPr txBox="1"/>
          <p:nvPr/>
        </p:nvSpPr>
        <p:spPr>
          <a:xfrm>
            <a:off x="6535946" y="2582173"/>
            <a:ext cx="4511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Threshold Final to find Intersect </a:t>
            </a:r>
            <a:r>
              <a:rPr lang="en-GB" err="1"/>
              <a:t>Coords</a:t>
            </a:r>
            <a:endParaRPr lang="en-GB"/>
          </a:p>
        </p:txBody>
      </p:sp>
      <p:pic>
        <p:nvPicPr>
          <p:cNvPr id="7" name="Picture 7" descr="A picture containing table, green, large, holding&#10;&#10;Description automatically generated">
            <a:extLst>
              <a:ext uri="{FF2B5EF4-FFF2-40B4-BE49-F238E27FC236}">
                <a16:creationId xmlns:a16="http://schemas.microsoft.com/office/drawing/2014/main" id="{A1CBE57F-446B-41F7-A223-35E29A1A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056" y="4857056"/>
            <a:ext cx="6407082" cy="1522655"/>
          </a:xfrm>
          <a:prstGeom prst="rect">
            <a:avLst/>
          </a:prstGeom>
        </p:spPr>
      </p:pic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B47B3604-8F4C-4B3E-8D7C-05EA56154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056" y="3297336"/>
            <a:ext cx="6479805" cy="1138278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F4F9A8B-7995-4387-A096-C2912BADF4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5068681"/>
              </p:ext>
            </p:extLst>
          </p:nvPr>
        </p:nvGraphicFramePr>
        <p:xfrm>
          <a:off x="226483" y="1451429"/>
          <a:ext cx="5320782" cy="473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E3EC1C0-C4C7-475C-9727-B8AB2BFF2783}"/>
              </a:ext>
            </a:extLst>
          </p:cNvPr>
          <p:cNvSpPr txBox="1"/>
          <p:nvPr/>
        </p:nvSpPr>
        <p:spPr>
          <a:xfrm>
            <a:off x="5743753" y="44616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/>
              <a:t>List of Elements in Car 1 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30E14-ED5B-45F1-9D46-8D784E056694}"/>
              </a:ext>
            </a:extLst>
          </p:cNvPr>
          <p:cNvSpPr txBox="1"/>
          <p:nvPr/>
        </p:nvSpPr>
        <p:spPr>
          <a:xfrm>
            <a:off x="5787845" y="63797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/>
              <a:t>List of Elements in Car 1 list broken down into X and Y</a:t>
            </a:r>
          </a:p>
        </p:txBody>
      </p:sp>
    </p:spTree>
    <p:extLst>
      <p:ext uri="{BB962C8B-B14F-4D97-AF65-F5344CB8AC3E}">
        <p14:creationId xmlns:p14="http://schemas.microsoft.com/office/powerpoint/2010/main" val="247359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74000">
              <a:schemeClr val="bg1">
                <a:lumMod val="85000"/>
                <a:lumOff val="15000"/>
              </a:schemeClr>
            </a:gs>
            <a:gs pos="83000">
              <a:schemeClr val="bg1">
                <a:lumMod val="95000"/>
                <a:lumOff val="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24E-ED7E-4565-9FA1-A1216FFA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87" y="265676"/>
            <a:ext cx="3594338" cy="1214887"/>
          </a:xfrm>
        </p:spPr>
        <p:txBody>
          <a:bodyPr/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method</a:t>
            </a:r>
            <a:endParaRPr lang="en-GB"/>
          </a:p>
        </p:txBody>
      </p:sp>
      <p:pic>
        <p:nvPicPr>
          <p:cNvPr id="9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A745034-4CB1-4E1F-AAA2-0CFDD2D6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917"/>
          <a:stretch/>
        </p:blipFill>
        <p:spPr>
          <a:xfrm>
            <a:off x="8694761" y="36539"/>
            <a:ext cx="3427332" cy="6784922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10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6684D5F-FEAE-413F-BD9F-C620054A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18" y="5023893"/>
            <a:ext cx="6036748" cy="181184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2F3E9F-73FC-43B5-96D1-C937F97F2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5817939"/>
              </p:ext>
            </p:extLst>
          </p:nvPr>
        </p:nvGraphicFramePr>
        <p:xfrm>
          <a:off x="523187" y="1145309"/>
          <a:ext cx="7761831" cy="387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1764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74000">
              <a:schemeClr val="bg1">
                <a:lumMod val="85000"/>
                <a:lumOff val="15000"/>
              </a:schemeClr>
            </a:gs>
            <a:gs pos="83000">
              <a:schemeClr val="bg1">
                <a:lumMod val="95000"/>
                <a:lumOff val="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44F1-7C0C-4D83-BB27-C502F2D4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14" y="91117"/>
            <a:ext cx="6743767" cy="1164129"/>
          </a:xfrm>
        </p:spPr>
        <p:txBody>
          <a:bodyPr>
            <a:normAutofit/>
          </a:bodyPr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Method</a:t>
            </a:r>
            <a:endParaRPr lang="en-GB"/>
          </a:p>
        </p:txBody>
      </p:sp>
      <p:pic>
        <p:nvPicPr>
          <p:cNvPr id="5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DCD4A3F-57B9-43E1-8023-C03AF30E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4" y="3504541"/>
            <a:ext cx="11369612" cy="307767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AAD89BD-2A6B-4610-B73B-F39AA10FC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084992"/>
              </p:ext>
            </p:extLst>
          </p:nvPr>
        </p:nvGraphicFramePr>
        <p:xfrm>
          <a:off x="2216727" y="960582"/>
          <a:ext cx="8128000" cy="2355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02E609-5BB0-428F-9F29-022C18286CCC}"/>
              </a:ext>
            </a:extLst>
          </p:cNvPr>
          <p:cNvSpPr txBox="1"/>
          <p:nvPr/>
        </p:nvSpPr>
        <p:spPr>
          <a:xfrm>
            <a:off x="3232727" y="65822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/>
              <a:t>Boundaries Crossed Output</a:t>
            </a:r>
          </a:p>
        </p:txBody>
      </p:sp>
    </p:spTree>
    <p:extLst>
      <p:ext uri="{BB962C8B-B14F-4D97-AF65-F5344CB8AC3E}">
        <p14:creationId xmlns:p14="http://schemas.microsoft.com/office/powerpoint/2010/main" val="1960785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9033-0A2D-4EC0-92E5-8482C5B4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281" y="2464279"/>
            <a:ext cx="4845168" cy="1905000"/>
          </a:xfrm>
        </p:spPr>
        <p:txBody>
          <a:bodyPr>
            <a:normAutofit/>
          </a:bodyPr>
          <a:lstStyle/>
          <a:p>
            <a:r>
              <a:rPr lang="en-GB" sz="66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LIVE DEMO</a:t>
            </a:r>
          </a:p>
        </p:txBody>
      </p:sp>
      <p:pic>
        <p:nvPicPr>
          <p:cNvPr id="3" name="Picture 3" descr="A picture containing text, book, photo, person&#10;&#10;Description automatically generated">
            <a:extLst>
              <a:ext uri="{FF2B5EF4-FFF2-40B4-BE49-F238E27FC236}">
                <a16:creationId xmlns:a16="http://schemas.microsoft.com/office/drawing/2014/main" id="{EF2E03E8-193C-4BC9-80BC-FF128FC2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421" y="-3416"/>
            <a:ext cx="5072330" cy="68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3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13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5B47C-CC32-47F0-8DB2-62E0234E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879" y="4208449"/>
            <a:ext cx="6475226" cy="12238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Research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7035-EE6B-4305-9379-3B4EC09D1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078" y="5559576"/>
            <a:ext cx="6475226" cy="6787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100"/>
              <a:t>Click points, reference image of empty car park, physical sensors, google patent</a:t>
            </a: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2B85940-9F99-4F36-BC8A-F83B0BCB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3467"/>
            <a:ext cx="4060371" cy="2738453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084A567D-6B75-4E74-8348-2932D3327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805685"/>
            <a:ext cx="3894493" cy="2414016"/>
          </a:xfrm>
          <a:custGeom>
            <a:avLst/>
            <a:gdLst>
              <a:gd name="connsiteX0" fmla="*/ 0 w 3894493"/>
              <a:gd name="connsiteY0" fmla="*/ 0 h 2414016"/>
              <a:gd name="connsiteX1" fmla="*/ 3821590 w 3894493"/>
              <a:gd name="connsiteY1" fmla="*/ 0 h 2414016"/>
              <a:gd name="connsiteX2" fmla="*/ 3894493 w 3894493"/>
              <a:gd name="connsiteY2" fmla="*/ 72903 h 2414016"/>
              <a:gd name="connsiteX3" fmla="*/ 3894493 w 3894493"/>
              <a:gd name="connsiteY3" fmla="*/ 2341113 h 2414016"/>
              <a:gd name="connsiteX4" fmla="*/ 3821590 w 3894493"/>
              <a:gd name="connsiteY4" fmla="*/ 2414016 h 2414016"/>
              <a:gd name="connsiteX5" fmla="*/ 0 w 3894493"/>
              <a:gd name="connsiteY5" fmla="*/ 2414016 h 24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35711360-F22F-4EDA-8532-9FF5E51A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63" y="1326783"/>
            <a:ext cx="3217333" cy="140490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B1BBDD-BDA4-4684-BEEC-8E7101BEA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3372" y="0"/>
            <a:ext cx="3712695" cy="3131604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5D5D7A-01ED-4FFD-A960-36EB191D0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079" y="2"/>
            <a:ext cx="3383280" cy="2943355"/>
          </a:xfrm>
          <a:custGeom>
            <a:avLst/>
            <a:gdLst>
              <a:gd name="connsiteX0" fmla="*/ 0 w 3383280"/>
              <a:gd name="connsiteY0" fmla="*/ 0 h 2943355"/>
              <a:gd name="connsiteX1" fmla="*/ 3383280 w 3383280"/>
              <a:gd name="connsiteY1" fmla="*/ 0 h 2943355"/>
              <a:gd name="connsiteX2" fmla="*/ 3383280 w 3383280"/>
              <a:gd name="connsiteY2" fmla="*/ 2835304 h 2943355"/>
              <a:gd name="connsiteX3" fmla="*/ 3275229 w 3383280"/>
              <a:gd name="connsiteY3" fmla="*/ 2943355 h 2943355"/>
              <a:gd name="connsiteX4" fmla="*/ 108051 w 3383280"/>
              <a:gd name="connsiteY4" fmla="*/ 2943355 h 2943355"/>
              <a:gd name="connsiteX5" fmla="*/ 0 w 3383280"/>
              <a:gd name="connsiteY5" fmla="*/ 2835304 h 294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0F875ACF-8024-459F-8DE6-B66314C94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57" y="696999"/>
            <a:ext cx="2880725" cy="151405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420D42-D668-4D84-9204-99408630E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440" y="3807643"/>
            <a:ext cx="3429000" cy="2556876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3E0FE0F-ED75-498E-B6A1-477D15ED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032" y="3970513"/>
            <a:ext cx="3099816" cy="2231136"/>
          </a:xfrm>
          <a:custGeom>
            <a:avLst/>
            <a:gdLst>
              <a:gd name="connsiteX0" fmla="*/ 90383 w 3099816"/>
              <a:gd name="connsiteY0" fmla="*/ 0 h 2231136"/>
              <a:gd name="connsiteX1" fmla="*/ 3009433 w 3099816"/>
              <a:gd name="connsiteY1" fmla="*/ 0 h 2231136"/>
              <a:gd name="connsiteX2" fmla="*/ 3099816 w 3099816"/>
              <a:gd name="connsiteY2" fmla="*/ 90383 h 2231136"/>
              <a:gd name="connsiteX3" fmla="*/ 3099816 w 3099816"/>
              <a:gd name="connsiteY3" fmla="*/ 2140753 h 2231136"/>
              <a:gd name="connsiteX4" fmla="*/ 3009433 w 3099816"/>
              <a:gd name="connsiteY4" fmla="*/ 2231136 h 2231136"/>
              <a:gd name="connsiteX5" fmla="*/ 90383 w 3099816"/>
              <a:gd name="connsiteY5" fmla="*/ 2231136 h 2231136"/>
              <a:gd name="connsiteX6" fmla="*/ 0 w 3099816"/>
              <a:gd name="connsiteY6" fmla="*/ 2140753 h 2231136"/>
              <a:gd name="connsiteX7" fmla="*/ 0 w 3099816"/>
              <a:gd name="connsiteY7" fmla="*/ 90383 h 2231136"/>
              <a:gd name="connsiteX8" fmla="*/ 90383 w 3099816"/>
              <a:gd name="connsiteY8" fmla="*/ 0 h 223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32CCE7B-F514-48E9-84AE-10FC22090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43467"/>
            <a:ext cx="3429000" cy="338328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6897DC6-FACF-485E-813E-C7C372A73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8878" y="808058"/>
            <a:ext cx="3275624" cy="3054096"/>
          </a:xfrm>
          <a:custGeom>
            <a:avLst/>
            <a:gdLst>
              <a:gd name="connsiteX0" fmla="*/ 135480 w 3275624"/>
              <a:gd name="connsiteY0" fmla="*/ 0 h 3054096"/>
              <a:gd name="connsiteX1" fmla="*/ 3275624 w 3275624"/>
              <a:gd name="connsiteY1" fmla="*/ 0 h 3054096"/>
              <a:gd name="connsiteX2" fmla="*/ 3275624 w 3275624"/>
              <a:gd name="connsiteY2" fmla="*/ 3054096 h 3054096"/>
              <a:gd name="connsiteX3" fmla="*/ 135480 w 3275624"/>
              <a:gd name="connsiteY3" fmla="*/ 3054096 h 3054096"/>
              <a:gd name="connsiteX4" fmla="*/ 0 w 3275624"/>
              <a:gd name="connsiteY4" fmla="*/ 2918616 h 3054096"/>
              <a:gd name="connsiteX5" fmla="*/ 0 w 3275624"/>
              <a:gd name="connsiteY5" fmla="*/ 135480 h 3054096"/>
              <a:gd name="connsiteX6" fmla="*/ 135480 w 3275624"/>
              <a:gd name="connsiteY6" fmla="*/ 0 h 305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car parked in a parking lot&#10;&#10;Description automatically generated">
            <a:extLst>
              <a:ext uri="{FF2B5EF4-FFF2-40B4-BE49-F238E27FC236}">
                <a16:creationId xmlns:a16="http://schemas.microsoft.com/office/drawing/2014/main" id="{E706B254-01BA-43FB-BFE3-29E02947A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636" y="1335156"/>
            <a:ext cx="2629202" cy="2031058"/>
          </a:xfrm>
          <a:prstGeom prst="rect">
            <a:avLst/>
          </a:prstGeom>
        </p:spPr>
      </p:pic>
      <p:pic>
        <p:nvPicPr>
          <p:cNvPr id="5" name="Picture 5" descr="A picture containing indoor, sitting, person, standing&#10;&#10;Description automatically generated">
            <a:extLst>
              <a:ext uri="{FF2B5EF4-FFF2-40B4-BE49-F238E27FC236}">
                <a16:creationId xmlns:a16="http://schemas.microsoft.com/office/drawing/2014/main" id="{AA66033C-1F63-47CE-B9B4-F0223FC0D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95" y="4419091"/>
            <a:ext cx="2614360" cy="130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7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EE1A-5534-4EB6-92AA-186356BB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Code Graveyard</a:t>
            </a:r>
            <a:endParaRPr lang="en-GB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EBF0A66-E8C7-4543-9A9E-E56DD5A40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586" y="1951462"/>
            <a:ext cx="5564985" cy="2869920"/>
          </a:xfrm>
        </p:spPr>
      </p:pic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92B18460-20AD-445B-821C-68D66186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2" y="1949074"/>
            <a:ext cx="5180889" cy="28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68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8608B0E-406B-483F-9D0A-F498E2075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313" y="-3637"/>
            <a:ext cx="8251676" cy="6866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858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89DB-9D4F-46D9-AD9A-EB461D01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8279"/>
            <a:ext cx="9905998" cy="1905000"/>
          </a:xfrm>
        </p:spPr>
        <p:txBody>
          <a:bodyPr/>
          <a:lstStyle/>
          <a:p>
            <a:r>
              <a:rPr lang="en-GB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Project Objective</a:t>
            </a:r>
          </a:p>
        </p:txBody>
      </p:sp>
      <p:pic>
        <p:nvPicPr>
          <p:cNvPr id="4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AB6D01E-1251-4D39-BA40-4BC1ADF5B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127" y="1027980"/>
            <a:ext cx="3323097" cy="461944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7BF22-31D0-40A2-B352-3C8FD93F231D}"/>
              </a:ext>
            </a:extLst>
          </p:cNvPr>
          <p:cNvSpPr txBox="1"/>
          <p:nvPr/>
        </p:nvSpPr>
        <p:spPr>
          <a:xfrm>
            <a:off x="1144438" y="1618891"/>
            <a:ext cx="6323162" cy="4650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>
                <a:ea typeface="+mn-lt"/>
                <a:cs typeface="+mn-lt"/>
              </a:rPr>
              <a:t>This project “Parking Police” will involve the analysis of images and </a:t>
            </a:r>
            <a:r>
              <a:rPr lang="en-GB" sz="2000" b="1"/>
              <a:t>evaluating</a:t>
            </a:r>
            <a:r>
              <a:rPr lang="en-GB" sz="2000" b="1">
                <a:ea typeface="+mn-lt"/>
                <a:cs typeface="+mn-lt"/>
              </a:rPr>
              <a:t> if cars are parked “correctly”….</a:t>
            </a:r>
            <a:endParaRPr lang="en-US" sz="2000" b="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GB" sz="2000" b="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GB" sz="2000" b="1">
                <a:ea typeface="+mn-lt"/>
                <a:cs typeface="+mn-lt"/>
              </a:rPr>
              <a:t>This involves:</a:t>
            </a:r>
            <a:endParaRPr lang="en-US" sz="2000" b="1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Checking if a car has crossed the white boundary lines of the parking space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Identifying which car has crossed the white boundary lines</a:t>
            </a:r>
          </a:p>
          <a:p>
            <a:pPr>
              <a:lnSpc>
                <a:spcPct val="150000"/>
              </a:lnSpc>
            </a:pP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20051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74000">
              <a:schemeClr val="bg1">
                <a:lumMod val="85000"/>
                <a:lumOff val="15000"/>
              </a:schemeClr>
            </a:gs>
            <a:gs pos="83000">
              <a:schemeClr val="bg1">
                <a:lumMod val="95000"/>
                <a:lumOff val="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89DB-9D4F-46D9-AD9A-EB461D01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43" y="5751"/>
            <a:ext cx="9905998" cy="1905000"/>
          </a:xfrm>
        </p:spPr>
        <p:txBody>
          <a:bodyPr/>
          <a:lstStyle/>
          <a:p>
            <a:r>
              <a:rPr lang="en-GB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Project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7BF22-31D0-40A2-B352-3C8FD93F231D}"/>
              </a:ext>
            </a:extLst>
          </p:cNvPr>
          <p:cNvSpPr txBox="1"/>
          <p:nvPr/>
        </p:nvSpPr>
        <p:spPr>
          <a:xfrm>
            <a:off x="94892" y="1273835"/>
            <a:ext cx="6910820" cy="4609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This project is applicable to CCTV Cameras pointed at a Parking Lot from overhead. It could flag any poor parking to the "Parking Police".</a:t>
            </a:r>
            <a:r>
              <a:rPr lang="en-GB">
                <a:ea typeface="+mn-lt"/>
                <a:cs typeface="+mn-lt"/>
              </a:rPr>
              <a:t> </a:t>
            </a:r>
            <a:endParaRPr lang="en-GB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b="1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/>
              <a:t>The Parking Police could then incur fines on the driver of the car/ clamp the car for having parked "badly".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/>
              <a:t>It could also be used in conjunction with parking space indicators so that the light flashes if poor parking has been detected.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b="1"/>
          </a:p>
        </p:txBody>
      </p:sp>
      <p:pic>
        <p:nvPicPr>
          <p:cNvPr id="7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F9CD215-C19F-4F0B-B388-64BF88B8F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3011" l="738" r="99631">
                        <a14:foregroundMark x1="7749" y1="43548" x2="7749" y2="43548"/>
                        <a14:foregroundMark x1="6273" y1="38710" x2="8487" y2="44624"/>
                        <a14:foregroundMark x1="3690" y1="41935" x2="4797" y2="35484"/>
                        <a14:foregroundMark x1="50185" y1="6989" x2="63469" y2="4839"/>
                        <a14:foregroundMark x1="63469" y1="4839" x2="76753" y2="6989"/>
                        <a14:foregroundMark x1="94096" y1="61828" x2="94096" y2="90860"/>
                        <a14:foregroundMark x1="97048" y1="93011" x2="99631" y2="73656"/>
                        <a14:foregroundMark x1="99631" y1="73656" x2="94096" y2="54839"/>
                        <a14:foregroundMark x1="94096" y1="54839" x2="92620" y2="54301"/>
                        <a14:foregroundMark x1="93358" y1="53763" x2="98893" y2="53763"/>
                        <a14:foregroundMark x1="90406" y1="52151" x2="99631" y2="52151"/>
                        <a14:foregroundMark x1="89668" y1="93548" x2="99262" y2="93548"/>
                        <a14:foregroundMark x1="1107" y1="36022" x2="1107" y2="36022"/>
                        <a14:foregroundMark x1="12546" y1="63441" x2="14022" y2="67204"/>
                        <a14:foregroundMark x1="13653" y1="67204" x2="46125" y2="69892"/>
                        <a14:foregroundMark x1="9594" y1="29032" x2="15129" y2="27419"/>
                        <a14:foregroundMark x1="52768" y1="2688" x2="54982" y2="0"/>
                        <a14:foregroundMark x1="12915" y1="28495" x2="29151" y2="17742"/>
                        <a14:foregroundMark x1="34686" y1="13441" x2="45018" y2="6989"/>
                        <a14:foregroundMark x1="50185" y1="3226" x2="59779" y2="0"/>
                        <a14:foregroundMark x1="80443" y1="10215" x2="80074" y2="0"/>
                        <a14:foregroundMark x1="82380" y1="8822" x2="82657" y2="8602"/>
                        <a14:foregroundMark x1="78854" y1="11624" x2="81610" y2="9434"/>
                        <a14:foregroundMark x1="78598" y1="11828" x2="78654" y2="11783"/>
                        <a14:foregroundMark x1="82657" y1="8065" x2="80812" y2="0"/>
                        <a14:foregroundMark x1="79501" y1="17462" x2="79158" y2="14878"/>
                        <a14:backgroundMark x1="80812" y1="17204" x2="81919" y2="18280"/>
                        <a14:backgroundMark x1="80074" y1="17204" x2="83026" y2="30645"/>
                        <a14:backgroundMark x1="80074" y1="18280" x2="80074" y2="17204"/>
                        <a14:backgroundMark x1="83026" y1="9677" x2="81550" y2="2151"/>
                        <a14:backgroundMark x1="83026" y1="11828" x2="81550" y2="538"/>
                        <a14:backgroundMark x1="81919" y1="10753" x2="80443" y2="538"/>
                        <a14:backgroundMark x1="79705" y1="17204" x2="81181" y2="17204"/>
                        <a14:backgroundMark x1="80443" y1="16129" x2="79705" y2="16129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4178" y="360726"/>
            <a:ext cx="3887413" cy="2702004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4A14658-19D5-4D7B-9189-0590EC6CA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" b="7035"/>
          <a:stretch/>
        </p:blipFill>
        <p:spPr>
          <a:xfrm>
            <a:off x="7111041" y="3368454"/>
            <a:ext cx="5086721" cy="26654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704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B89-588A-455F-8E5A-4F4A0854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5751"/>
            <a:ext cx="5412089" cy="1905000"/>
          </a:xfrm>
        </p:spPr>
        <p:txBody>
          <a:bodyPr>
            <a:normAutofit/>
          </a:bodyPr>
          <a:lstStyle/>
          <a:p>
            <a:r>
              <a:rPr lang="en-GB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Lead Investigator Clarke</a:t>
            </a:r>
            <a:endParaRPr lang="en-GB" sz="280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A3AACCB3-9E89-4080-9C4F-50D3DA3B0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1781" y="1408076"/>
            <a:ext cx="6494617" cy="4145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 prst="angle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053A1-5BAD-47CB-B83B-D2DCAD4751A3}"/>
              </a:ext>
            </a:extLst>
          </p:cNvPr>
          <p:cNvSpPr txBox="1"/>
          <p:nvPr/>
        </p:nvSpPr>
        <p:spPr>
          <a:xfrm>
            <a:off x="643192" y="1223410"/>
            <a:ext cx="1171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ea typeface="+mn-lt"/>
                <a:cs typeface="+mn-lt"/>
                <a:hlinkClick r:id="rId4"/>
              </a:rPr>
              <a:t>Blog Link</a:t>
            </a:r>
            <a:r>
              <a:rPr lang="en-GB">
                <a:ea typeface="+mn-lt"/>
                <a:cs typeface="+mn-lt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5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5A3F-CAF0-47D7-858B-95FE6E6A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53" y="0"/>
            <a:ext cx="9905998" cy="1905000"/>
          </a:xfrm>
        </p:spPr>
        <p:txBody>
          <a:bodyPr/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Commissioner Harmon</a:t>
            </a:r>
            <a:endParaRPr lang="en-GB"/>
          </a:p>
        </p:txBody>
      </p:sp>
      <p:pic>
        <p:nvPicPr>
          <p:cNvPr id="4" name="Picture 4" descr="A person driving a car&#10;&#10;Description automatically generated">
            <a:extLst>
              <a:ext uri="{FF2B5EF4-FFF2-40B4-BE49-F238E27FC236}">
                <a16:creationId xmlns:a16="http://schemas.microsoft.com/office/drawing/2014/main" id="{5E72DD6A-6B5E-43D3-8C41-522C9008E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886" y="1905000"/>
            <a:ext cx="6346227" cy="35072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8C610-B06F-4F87-A62D-EEAD774C358C}"/>
              </a:ext>
            </a:extLst>
          </p:cNvPr>
          <p:cNvSpPr txBox="1"/>
          <p:nvPr/>
        </p:nvSpPr>
        <p:spPr>
          <a:xfrm>
            <a:off x="643192" y="1223410"/>
            <a:ext cx="1171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ea typeface="+mn-lt"/>
                <a:cs typeface="+mn-lt"/>
                <a:hlinkClick r:id="rId3"/>
              </a:rPr>
              <a:t>Blog Link</a:t>
            </a:r>
            <a:r>
              <a:rPr lang="en-GB">
                <a:ea typeface="+mn-lt"/>
                <a:cs typeface="+mn-lt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2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ED76-D429-4FA0-8A05-883FB705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43" y="135147"/>
            <a:ext cx="9905998" cy="1905000"/>
          </a:xfrm>
        </p:spPr>
        <p:txBody>
          <a:bodyPr/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Chief Prosecutor Whelan</a:t>
            </a:r>
            <a:endParaRPr lang="en-GB"/>
          </a:p>
        </p:txBody>
      </p:sp>
      <p:pic>
        <p:nvPicPr>
          <p:cNvPr id="4" name="Picture 4" descr="A person that is on fire&#10;&#10;Description automatically generated">
            <a:extLst>
              <a:ext uri="{FF2B5EF4-FFF2-40B4-BE49-F238E27FC236}">
                <a16:creationId xmlns:a16="http://schemas.microsoft.com/office/drawing/2014/main" id="{1D352AD4-9EC2-47F4-B89F-AFEC414A9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360000">
            <a:off x="3919387" y="1560034"/>
            <a:ext cx="4350048" cy="40441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B92A0-40CA-452C-9214-0ED7C9EA661D}"/>
              </a:ext>
            </a:extLst>
          </p:cNvPr>
          <p:cNvSpPr txBox="1"/>
          <p:nvPr/>
        </p:nvSpPr>
        <p:spPr>
          <a:xfrm>
            <a:off x="893300" y="1561034"/>
            <a:ext cx="1171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ea typeface="+mn-lt"/>
                <a:cs typeface="+mn-lt"/>
                <a:hlinkClick r:id="rId3"/>
              </a:rPr>
              <a:t>Blog Link</a:t>
            </a:r>
            <a:r>
              <a:rPr lang="en-GB">
                <a:ea typeface="+mn-lt"/>
                <a:cs typeface="+mn-lt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2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FAC1-2CDB-47BE-98DA-02AE0221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032073" cy="1905000"/>
          </a:xfrm>
        </p:spPr>
        <p:txBody>
          <a:bodyPr/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Parking Police code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F72A-E61E-42D4-98E5-2AAE63A0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3150"/>
            <a:ext cx="4169432" cy="37280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 used our code to detect if any lines had been crossed by any cars, and if so, display which car broke the  white boundary line</a:t>
            </a:r>
            <a:endParaRPr lang="en-US" sz="2400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E03A65-1AC9-42D1-B3A9-D7D4FA771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72" y="3591464"/>
            <a:ext cx="4540368" cy="2262995"/>
          </a:xfrm>
          <a:prstGeom prst="rect">
            <a:avLst/>
          </a:prstGeom>
        </p:spPr>
      </p:pic>
      <p:pic>
        <p:nvPicPr>
          <p:cNvPr id="5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A96D072D-1F23-4191-8393-8C0D8A7DB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71" y="672860"/>
            <a:ext cx="4540369" cy="2262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8CE65-1C75-431C-B71D-BBDFAC906FBE}"/>
              </a:ext>
            </a:extLst>
          </p:cNvPr>
          <p:cNvSpPr txBox="1"/>
          <p:nvPr/>
        </p:nvSpPr>
        <p:spPr>
          <a:xfrm>
            <a:off x="6737230" y="2869720"/>
            <a:ext cx="4123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Boundary broken by top left car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3237B-C3F9-4852-9747-59611C7F8CB0}"/>
              </a:ext>
            </a:extLst>
          </p:cNvPr>
          <p:cNvSpPr txBox="1"/>
          <p:nvPr/>
        </p:nvSpPr>
        <p:spPr>
          <a:xfrm>
            <a:off x="6737230" y="5802701"/>
            <a:ext cx="4123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No boundary broken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5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74000">
              <a:schemeClr val="bg1">
                <a:lumMod val="85000"/>
                <a:lumOff val="15000"/>
              </a:schemeClr>
            </a:gs>
            <a:gs pos="83000">
              <a:schemeClr val="bg1">
                <a:lumMod val="95000"/>
                <a:lumOff val="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24E-ED7E-4565-9FA1-A1216FFA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14887"/>
          </a:xfrm>
        </p:spPr>
        <p:txBody>
          <a:bodyPr/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method</a:t>
            </a:r>
            <a:endParaRPr lang="en-GB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74803AC-2AC5-44FE-9873-8DB9521051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574841"/>
              </p:ext>
            </p:extLst>
          </p:nvPr>
        </p:nvGraphicFramePr>
        <p:xfrm>
          <a:off x="451300" y="1833113"/>
          <a:ext cx="5506527" cy="395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7256505-C67C-40B8-88BD-123F562AC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306" y="543464"/>
            <a:ext cx="4080294" cy="2047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FFDC5-C6F8-4BBE-A394-38EEAD4F302B}"/>
              </a:ext>
            </a:extLst>
          </p:cNvPr>
          <p:cNvSpPr txBox="1"/>
          <p:nvPr/>
        </p:nvSpPr>
        <p:spPr>
          <a:xfrm>
            <a:off x="7154173" y="2668437"/>
            <a:ext cx="4123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Empty Car Park Image</a:t>
            </a:r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1BE5E591-4F65-49A8-B1CD-CC3A6D7E1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306" y="3318294"/>
            <a:ext cx="4022784" cy="2047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DA4AEC-AB1A-43DB-AA64-6AD8B18C5127}"/>
              </a:ext>
            </a:extLst>
          </p:cNvPr>
          <p:cNvSpPr txBox="1"/>
          <p:nvPr/>
        </p:nvSpPr>
        <p:spPr>
          <a:xfrm>
            <a:off x="6722852" y="5443267"/>
            <a:ext cx="5000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Lines Detected and Car Park Area Shown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1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74000">
              <a:schemeClr val="bg1">
                <a:lumMod val="85000"/>
                <a:lumOff val="15000"/>
              </a:schemeClr>
            </a:gs>
            <a:gs pos="83000">
              <a:schemeClr val="bg1">
                <a:lumMod val="95000"/>
                <a:lumOff val="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724E-ED7E-4565-9FA1-A1216FFA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14887"/>
          </a:xfrm>
        </p:spPr>
        <p:txBody>
          <a:bodyPr/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method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FFDC5-C6F8-4BBE-A394-38EEAD4F302B}"/>
              </a:ext>
            </a:extLst>
          </p:cNvPr>
          <p:cNvSpPr txBox="1"/>
          <p:nvPr/>
        </p:nvSpPr>
        <p:spPr>
          <a:xfrm>
            <a:off x="7024777" y="2711569"/>
            <a:ext cx="4123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Image Maths</a:t>
            </a:r>
            <a:endParaRPr lang="en-US"/>
          </a:p>
        </p:txBody>
      </p:sp>
      <p:pic>
        <p:nvPicPr>
          <p:cNvPr id="5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0CD69D39-6C84-47C1-BEB8-1E4CF93C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307" y="387521"/>
            <a:ext cx="5187350" cy="2330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1D0F2E-4F10-4238-A41C-067679442132}"/>
              </a:ext>
            </a:extLst>
          </p:cNvPr>
          <p:cNvSpPr txBox="1"/>
          <p:nvPr/>
        </p:nvSpPr>
        <p:spPr>
          <a:xfrm>
            <a:off x="6967267" y="5328247"/>
            <a:ext cx="4123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Blank Images</a:t>
            </a:r>
            <a:endParaRPr lang="en-US"/>
          </a:p>
        </p:txBody>
      </p:sp>
      <p:pic>
        <p:nvPicPr>
          <p:cNvPr id="8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BDCC03DE-F8B9-45CA-9FD6-9D3DE5D4E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06" y="3066678"/>
            <a:ext cx="5187350" cy="2248644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969C17E-8C47-4BE9-8110-DB0060AB2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319993"/>
              </p:ext>
            </p:extLst>
          </p:nvPr>
        </p:nvGraphicFramePr>
        <p:xfrm>
          <a:off x="566167" y="1824487"/>
          <a:ext cx="5506527" cy="442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777435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Mesh</vt:lpstr>
      <vt:lpstr>Parking Police Project</vt:lpstr>
      <vt:lpstr>Project Objective</vt:lpstr>
      <vt:lpstr>Project Application</vt:lpstr>
      <vt:lpstr>Lead Investigator Clarke</vt:lpstr>
      <vt:lpstr>Commissioner Harmon</vt:lpstr>
      <vt:lpstr>Chief Prosecutor Whelan</vt:lpstr>
      <vt:lpstr>Parking Police code </vt:lpstr>
      <vt:lpstr>method</vt:lpstr>
      <vt:lpstr>method</vt:lpstr>
      <vt:lpstr>method</vt:lpstr>
      <vt:lpstr>PowerPoint Presentation</vt:lpstr>
      <vt:lpstr>method</vt:lpstr>
      <vt:lpstr>method</vt:lpstr>
      <vt:lpstr>Method</vt:lpstr>
      <vt:lpstr>LIVE DEMO</vt:lpstr>
      <vt:lpstr>Research component</vt:lpstr>
      <vt:lpstr>Code Graveyard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Police Project</dc:title>
  <dc:creator>Laura</dc:creator>
  <cp:revision>1</cp:revision>
  <dcterms:created xsi:type="dcterms:W3CDTF">2020-11-29T15:22:19Z</dcterms:created>
  <dcterms:modified xsi:type="dcterms:W3CDTF">2020-11-29T19:48:34Z</dcterms:modified>
</cp:coreProperties>
</file>